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7" r:id="rId4"/>
    <p:sldId id="258" r:id="rId5"/>
    <p:sldId id="266" r:id="rId6"/>
    <p:sldId id="272" r:id="rId7"/>
    <p:sldId id="259" r:id="rId8"/>
    <p:sldId id="270" r:id="rId9"/>
    <p:sldId id="261" r:id="rId10"/>
    <p:sldId id="262" r:id="rId11"/>
    <p:sldId id="271" r:id="rId12"/>
    <p:sldId id="263" r:id="rId13"/>
    <p:sldId id="268" r:id="rId14"/>
    <p:sldId id="264" r:id="rId15"/>
    <p:sldId id="269" r:id="rId16"/>
    <p:sldId id="273" r:id="rId17"/>
    <p:sldId id="274" r:id="rId18"/>
    <p:sldId id="275" r:id="rId19"/>
    <p:sldId id="278" r:id="rId20"/>
    <p:sldId id="276" r:id="rId21"/>
    <p:sldId id="26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8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2D0103E-E4C4-4F5A-A4CE-03AEF2C18F6B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F162DC8-3B58-4DA7-B481-C0E733E328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vatars.mds.yandex.net/get-pdb/2073655/c4954e06-4db1-4c6c-bb6b-a9c7c53a39f1/s1200?webp=fals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1556792"/>
            <a:ext cx="3920263" cy="48543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11960" y="2606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"Детский сад № 21 "Умка</a:t>
            </a:r>
            <a:r>
              <a:rPr lang="ru-RU" sz="2400" dirty="0" smtClean="0"/>
              <a:t>"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164288" y="486916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5445224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644008" y="1209527"/>
            <a:ext cx="42839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Летняя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оздоровительная работа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атьяна\Desktop\дети фото ромашки\подвижные игры на воздухе\20210818_075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6186" y="188640"/>
            <a:ext cx="2754306" cy="3672408"/>
          </a:xfrm>
          <a:prstGeom prst="rect">
            <a:avLst/>
          </a:prstGeom>
          <a:noFill/>
        </p:spPr>
      </p:pic>
      <p:pic>
        <p:nvPicPr>
          <p:cNvPr id="5124" name="Picture 4" descr="C:\Users\Татьяна\Desktop\25\IMG_20210702_10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883169"/>
            <a:ext cx="3036503" cy="4057999"/>
          </a:xfrm>
          <a:prstGeom prst="rect">
            <a:avLst/>
          </a:prstGeom>
          <a:noFill/>
        </p:spPr>
      </p:pic>
      <p:pic>
        <p:nvPicPr>
          <p:cNvPr id="5123" name="Picture 3" descr="C:\Users\Татьяна\Desktop\25\1626211121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08920"/>
            <a:ext cx="2963502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Татьяна\Desktop\дети фото ромашки\20210816_10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429000"/>
            <a:ext cx="4416490" cy="3312368"/>
          </a:xfrm>
          <a:prstGeom prst="rect">
            <a:avLst/>
          </a:prstGeom>
          <a:noFill/>
        </p:spPr>
      </p:pic>
      <p:pic>
        <p:nvPicPr>
          <p:cNvPr id="6151" name="Picture 7" descr="C:\Users\Татьяна\Desktop\дети фото ромашки\подвижные игры на воздухе\20210818_113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88640"/>
            <a:ext cx="3096344" cy="4128459"/>
          </a:xfrm>
          <a:prstGeom prst="rect">
            <a:avLst/>
          </a:prstGeom>
          <a:noFill/>
        </p:spPr>
      </p:pic>
      <p:pic>
        <p:nvPicPr>
          <p:cNvPr id="6150" name="Picture 6" descr="C:\Users\Татьяна\Desktop\дети фото ромашки\20210816_100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3219822" cy="42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47664" y="980728"/>
            <a:ext cx="6809960" cy="5089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Много времени отводилось чтению художественной литературы: сказки, загадки, разучивание стихов.</a:t>
            </a:r>
            <a:endParaRPr lang="ru-RU" sz="3200" dirty="0"/>
          </a:p>
        </p:txBody>
      </p:sp>
      <p:pic>
        <p:nvPicPr>
          <p:cNvPr id="2050" name="Picture 2" descr="C:\Users\Дом\Desktop\P_20191007_14552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616" y="2204864"/>
            <a:ext cx="7272808" cy="435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тьяна\Desktop\дети фото ромашки\фото детей лето 2021\20210825_163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3500" y="188641"/>
            <a:ext cx="3834426" cy="5112568"/>
          </a:xfrm>
          <a:prstGeom prst="rect">
            <a:avLst/>
          </a:prstGeom>
          <a:noFill/>
        </p:spPr>
      </p:pic>
      <p:pic>
        <p:nvPicPr>
          <p:cNvPr id="2" name="Picture 2" descr="C:\Users\Татьяна\Desktop\дети фото ромашки\20210826_073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84784"/>
            <a:ext cx="3723878" cy="49651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Н</a:t>
            </a:r>
            <a:r>
              <a:rPr lang="ru-RU" sz="3200" b="1" dirty="0" smtClean="0"/>
              <a:t>аблюдения </a:t>
            </a:r>
            <a:r>
              <a:rPr lang="ru-RU" sz="3200" b="1" dirty="0" smtClean="0"/>
              <a:t>в природе, </a:t>
            </a:r>
            <a:r>
              <a:rPr lang="ru-RU" sz="3200" b="1" dirty="0" smtClean="0"/>
              <a:t> </a:t>
            </a:r>
            <a:r>
              <a:rPr lang="ru-RU" sz="3200" b="1" dirty="0" smtClean="0"/>
              <a:t>дети </a:t>
            </a:r>
            <a:r>
              <a:rPr lang="ru-RU" sz="3200" b="1" dirty="0" smtClean="0"/>
              <a:t>узнали </a:t>
            </a:r>
            <a:r>
              <a:rPr lang="ru-RU" sz="3200" b="1" dirty="0" smtClean="0"/>
              <a:t>много нового интересного о жизни растений, насекомых, </a:t>
            </a:r>
            <a:r>
              <a:rPr lang="ru-RU" sz="3200" b="1" dirty="0" smtClean="0"/>
              <a:t>птиц.</a:t>
            </a:r>
            <a:endParaRPr lang="ru-RU" sz="3200" b="1" dirty="0"/>
          </a:p>
        </p:txBody>
      </p:sp>
      <p:pic>
        <p:nvPicPr>
          <p:cNvPr id="5" name="Рисунок 4" descr="C:\Users\Татьяна\Desktop\презентацыя день р ф\20200824_1015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2987824" y="2204864"/>
            <a:ext cx="345282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дети фото ромашки\фото детей лето 2021\20210825_171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4032448" cy="3024336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дети фото ромашки\фото детей лето 2021\20210825_173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92696"/>
            <a:ext cx="378042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6876529" cy="54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1881" y="349205"/>
            <a:ext cx="7740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  «День семьи»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404664"/>
            <a:ext cx="2275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Нептуна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Татьяна\Desktop\дети фото ромашки\день нептуна\IMG-20210818-WA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7506087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970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флага Российской Федерации»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Татьяна\Desktop\25\IMG-20210824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586" y="908720"/>
            <a:ext cx="741135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340768"/>
            <a:ext cx="257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светофора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Татьяна\Desktop\25\IMG-20210825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88640"/>
            <a:ext cx="5029594" cy="3096344"/>
          </a:xfrm>
          <a:prstGeom prst="rect">
            <a:avLst/>
          </a:prstGeom>
          <a:noFill/>
        </p:spPr>
      </p:pic>
      <p:pic>
        <p:nvPicPr>
          <p:cNvPr id="10243" name="Picture 3" descr="C:\Users\Татьяна\Desktop\дети фото ромашки\20210806_090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140968"/>
            <a:ext cx="4716016" cy="3537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Задачи летней оздоровительной работы: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772816"/>
            <a:ext cx="7498080" cy="4800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600" dirty="0" smtClean="0"/>
              <a:t>создать условия, обеспечивающие охрану жизни и здоровья детей, предупреждение заболеваемости и травматизма;</a:t>
            </a:r>
          </a:p>
          <a:p>
            <a:pPr algn="ctr"/>
            <a:r>
              <a:rPr lang="ru-RU" sz="2600" dirty="0" smtClean="0"/>
              <a:t>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культурно-гигиенических и трудовых навыков;</a:t>
            </a:r>
          </a:p>
          <a:p>
            <a:pPr algn="ctr"/>
            <a:r>
              <a:rPr lang="ru-RU" sz="2800" dirty="0" smtClean="0"/>
              <a:t>осуществить педагогическое и санитарное просвещение родителей по вопросам воспитания и оздоровления детей в летний период.</a:t>
            </a:r>
            <a:endParaRPr lang="ru-RU" sz="26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8640"/>
            <a:ext cx="432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к православным праздникам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«Яблочный ,медовый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ореховый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Татьяна\Desktop\дети фото ромашки\20210811_161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0573" y="995821"/>
            <a:ext cx="3744416" cy="2808312"/>
          </a:xfrm>
          <a:prstGeom prst="rect">
            <a:avLst/>
          </a:prstGeom>
          <a:noFill/>
        </p:spPr>
      </p:pic>
      <p:pic>
        <p:nvPicPr>
          <p:cNvPr id="9219" name="Picture 3" descr="C:\Users\Татьяна\Desktop\25\IMG-20210825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4607603" cy="3096344"/>
          </a:xfrm>
          <a:prstGeom prst="rect">
            <a:avLst/>
          </a:prstGeom>
          <a:noFill/>
        </p:spPr>
      </p:pic>
      <p:pic>
        <p:nvPicPr>
          <p:cNvPr id="3074" name="Picture 2" descr="C:\Users\Татьяна\Desktop\дети фото ромашки\спас2021\20210825_1616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0573" y="3989689"/>
            <a:ext cx="3731907" cy="2798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ommerage.ru/img/xo/740x416/5/HlGQnOUxa4eaaxwXhdHghALwSQjaOGLv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47664" y="2348880"/>
            <a:ext cx="7048500" cy="39624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20688"/>
            <a:ext cx="5662384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Почему для всех ребят </a:t>
            </a:r>
            <a:br>
              <a:rPr lang="ru-RU" sz="3200" b="1" dirty="0" smtClean="0"/>
            </a:br>
            <a:r>
              <a:rPr lang="ru-RU" sz="3200" b="1" dirty="0" smtClean="0"/>
              <a:t>Лета не хватает? </a:t>
            </a:r>
            <a:br>
              <a:rPr lang="ru-RU" sz="3200" b="1" dirty="0" smtClean="0"/>
            </a:br>
            <a:r>
              <a:rPr lang="ru-RU" sz="3200" b="1" dirty="0" smtClean="0"/>
              <a:t>-Лето, словно, шоколад, </a:t>
            </a:r>
            <a:br>
              <a:rPr lang="ru-RU" sz="3200" b="1" dirty="0" smtClean="0"/>
            </a:br>
            <a:r>
              <a:rPr lang="ru-RU" sz="3200" b="1" dirty="0" smtClean="0"/>
              <a:t>Очень быстро тает!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Меры обеспечения безопасности в ДОУ в условиях </a:t>
            </a:r>
            <a:r>
              <a:rPr lang="ru-RU" sz="4000" b="1" dirty="0" err="1" smtClean="0"/>
              <a:t>коронавируса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2057400"/>
            <a:ext cx="7498080" cy="48006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Основным в работе детских садов в связи с коронавирусной инфекцией является регулярный контроль состояния здоровья, проведение профилактических мероприятий, высокое качество дезинфекции и уборки помещений.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Комплекс оздоровительных мероприятий: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1700808"/>
            <a:ext cx="7498080" cy="48006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/>
              <a:t>соблюдение режима дня, согласно летнему периоду;</a:t>
            </a:r>
          </a:p>
          <a:p>
            <a:pPr algn="ctr"/>
            <a:r>
              <a:rPr lang="ru-RU" sz="2800" dirty="0" smtClean="0"/>
              <a:t>прогулки на свежем воздухе;</a:t>
            </a:r>
          </a:p>
          <a:p>
            <a:pPr algn="ctr"/>
            <a:r>
              <a:rPr lang="ru-RU" sz="2800" dirty="0" smtClean="0"/>
              <a:t>сбалансированное питание;</a:t>
            </a:r>
          </a:p>
          <a:p>
            <a:pPr algn="ctr"/>
            <a:r>
              <a:rPr lang="ru-RU" sz="2800" dirty="0" smtClean="0"/>
              <a:t>дневной сон;</a:t>
            </a:r>
          </a:p>
          <a:p>
            <a:pPr algn="ctr"/>
            <a:r>
              <a:rPr lang="ru-RU" sz="2800" dirty="0" smtClean="0"/>
              <a:t>закаливающие мероприятия;</a:t>
            </a:r>
          </a:p>
          <a:p>
            <a:pPr algn="ctr"/>
            <a:r>
              <a:rPr lang="ru-RU" sz="2800" dirty="0" smtClean="0"/>
              <a:t>соблюдение питьевого режима;</a:t>
            </a:r>
          </a:p>
          <a:p>
            <a:pPr algn="ctr"/>
            <a:r>
              <a:rPr lang="ru-RU" sz="2800" dirty="0" smtClean="0"/>
              <a:t>утренняя гимнастика и подвижные игры;</a:t>
            </a:r>
          </a:p>
          <a:p>
            <a:pPr algn="ctr"/>
            <a:r>
              <a:rPr lang="ru-RU" sz="2800" dirty="0" smtClean="0"/>
              <a:t>сочетание разнообразных видов деятельности.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764704"/>
            <a:ext cx="4680520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Мы зарядкой заниматься</a:t>
            </a:r>
            <a:br>
              <a:rPr lang="ru-RU" sz="2800" b="1" dirty="0" smtClean="0"/>
            </a:br>
            <a:r>
              <a:rPr lang="ru-RU" sz="2800" b="1" dirty="0" smtClean="0"/>
              <a:t>Начинаем по утрам.</a:t>
            </a:r>
            <a:br>
              <a:rPr lang="ru-RU" sz="2800" b="1" dirty="0" smtClean="0"/>
            </a:br>
            <a:r>
              <a:rPr lang="ru-RU" sz="2800" b="1" dirty="0" smtClean="0"/>
              <a:t>Пусть болезни нас боятся,</a:t>
            </a:r>
            <a:br>
              <a:rPr lang="ru-RU" sz="2800" b="1" dirty="0" smtClean="0"/>
            </a:br>
            <a:r>
              <a:rPr lang="ru-RU" sz="2800" b="1" dirty="0" smtClean="0"/>
              <a:t>Пусть они не ходят к нам.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1026" name="Picture 2" descr="C:\Users\Татьяна\Desktop\дети фото ромашки\20210806_075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420888"/>
            <a:ext cx="3165816" cy="4221088"/>
          </a:xfrm>
          <a:prstGeom prst="rect">
            <a:avLst/>
          </a:prstGeom>
          <a:noFill/>
        </p:spPr>
      </p:pic>
      <p:pic>
        <p:nvPicPr>
          <p:cNvPr id="3" name="Picture 3" descr="C:\Users\Татьяна\Desktop\дети фото ромашки\20210816_095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573016"/>
            <a:ext cx="4139952" cy="3104964"/>
          </a:xfrm>
          <a:prstGeom prst="rect">
            <a:avLst/>
          </a:prstGeom>
          <a:noFill/>
        </p:spPr>
      </p:pic>
      <p:pic>
        <p:nvPicPr>
          <p:cNvPr id="4" name="Picture 4" descr="C:\Users\Татьяна\Desktop\дети фото ромашки\20210816_095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96752"/>
            <a:ext cx="3059832" cy="22948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Татьяна\Desktop\дети фото ромашки\подвижные игры на воздухе\20210818_081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3096744" cy="4128992"/>
          </a:xfrm>
          <a:prstGeom prst="rect">
            <a:avLst/>
          </a:prstGeom>
          <a:noFill/>
        </p:spPr>
      </p:pic>
      <p:pic>
        <p:nvPicPr>
          <p:cNvPr id="1029" name="Picture 5" descr="C:\Users\Татьяна\Desktop\дети фото ромашки\подвижные игры на воздухе\20210818_1147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560" y="836712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Закаливающие мероприятия;</a:t>
            </a:r>
          </a:p>
          <a:p>
            <a:pPr algn="ctr"/>
            <a:r>
              <a:rPr lang="ru-RU" sz="2400" dirty="0" smtClean="0"/>
              <a:t>соблюдение питьевого режима</a:t>
            </a:r>
            <a:r>
              <a:rPr lang="ru-RU" dirty="0" smtClean="0"/>
              <a:t>.</a:t>
            </a:r>
          </a:p>
        </p:txBody>
      </p:sp>
      <p:pic>
        <p:nvPicPr>
          <p:cNvPr id="2051" name="Picture 3" descr="C:\Users\Татьяна\Desktop\25\IMG_20210708_074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284984"/>
            <a:ext cx="4522898" cy="3384376"/>
          </a:xfrm>
          <a:prstGeom prst="rect">
            <a:avLst/>
          </a:prstGeom>
          <a:noFill/>
        </p:spPr>
      </p:pic>
      <p:pic>
        <p:nvPicPr>
          <p:cNvPr id="2050" name="Picture 2" descr="C:\Users\Татьяна\Desktop\дети фото ромашки\день нептуна\20210818_104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632"/>
            <a:ext cx="451250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9872" y="404664"/>
            <a:ext cx="328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Все ребята любят труд!</a:t>
            </a:r>
            <a:endParaRPr lang="ru-RU" sz="2400" dirty="0"/>
          </a:p>
        </p:txBody>
      </p:sp>
      <p:pic>
        <p:nvPicPr>
          <p:cNvPr id="3074" name="Picture 2" descr="C:\Users\Татьяна\Desktop\25\20210824_073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6226" y="1844824"/>
            <a:ext cx="2787774" cy="3717032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25\20210824_074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340768"/>
            <a:ext cx="2859782" cy="3813043"/>
          </a:xfrm>
          <a:prstGeom prst="rect">
            <a:avLst/>
          </a:prstGeom>
          <a:noFill/>
        </p:spPr>
      </p:pic>
      <p:pic>
        <p:nvPicPr>
          <p:cNvPr id="3076" name="Picture 4" descr="C:\Users\Татьяна\Desktop\25\20210824_074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564903"/>
            <a:ext cx="2715766" cy="3621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3744416" cy="151216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Мы играем </a:t>
            </a:r>
            <a:br>
              <a:rPr lang="ru-RU" sz="3200" b="1" dirty="0" smtClean="0"/>
            </a:br>
            <a:r>
              <a:rPr lang="ru-RU" sz="3200" b="1" dirty="0" smtClean="0"/>
              <a:t>            целый день,</a:t>
            </a:r>
            <a:br>
              <a:rPr lang="ru-RU" sz="3200" b="1" dirty="0" smtClean="0"/>
            </a:br>
            <a:r>
              <a:rPr lang="ru-RU" sz="3200" b="1" dirty="0" smtClean="0"/>
              <a:t>Целый день играть не лень!</a:t>
            </a:r>
            <a:endParaRPr lang="ru-RU" sz="3200" b="1" dirty="0"/>
          </a:p>
        </p:txBody>
      </p:sp>
      <p:pic>
        <p:nvPicPr>
          <p:cNvPr id="4098" name="Picture 2" descr="C:\Users\Татьяна\Desktop\дети фото ромашки\подвижные игры на воздухе\20210818_074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2301720" cy="3068960"/>
          </a:xfrm>
          <a:prstGeom prst="rect">
            <a:avLst/>
          </a:prstGeom>
          <a:noFill/>
        </p:spPr>
      </p:pic>
      <p:pic>
        <p:nvPicPr>
          <p:cNvPr id="4099" name="Picture 3" descr="C:\Users\Татьяна\Desktop\дети фото ромашки\подвижные игры на воздухе\20210818_0805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32" y="2564904"/>
            <a:ext cx="4704522" cy="3528392"/>
          </a:xfrm>
          <a:prstGeom prst="rect">
            <a:avLst/>
          </a:prstGeom>
          <a:noFill/>
        </p:spPr>
      </p:pic>
      <p:pic>
        <p:nvPicPr>
          <p:cNvPr id="4100" name="Picture 4" descr="C:\Users\Татьяна\Desktop\дети фото ромашки\подвижные игры на воздухе\20210820_082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04864"/>
            <a:ext cx="3165816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467</TotalTime>
  <Words>291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Задачи летней оздоровительной работы:</vt:lpstr>
      <vt:lpstr>Меры обеспечения безопасности в ДОУ в условиях коронавируса </vt:lpstr>
      <vt:lpstr>Комплекс оздоровительных мероприятий:</vt:lpstr>
      <vt:lpstr>Мы зарядкой заниматься Начинаем по утрам. Пусть болезни нас боятся, Пусть они не ходят к нам. </vt:lpstr>
      <vt:lpstr>Презентация PowerPoint</vt:lpstr>
      <vt:lpstr>Презентация PowerPoint</vt:lpstr>
      <vt:lpstr>Презентация PowerPoint</vt:lpstr>
      <vt:lpstr>Мы играем              целый день, Целый день играть не лень!</vt:lpstr>
      <vt:lpstr>Презентация PowerPoint</vt:lpstr>
      <vt:lpstr>Презентация PowerPoint</vt:lpstr>
      <vt:lpstr>Много времени отводилось чтению художественной литературы: сказки, загадки, разучивание стихов.</vt:lpstr>
      <vt:lpstr>Презентация PowerPoint</vt:lpstr>
      <vt:lpstr>Наблюдения в природе,  дети узнали много нового интересного о жизни растений, насекомых, птиц.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для всех ребят  Лета не хватает?  -Лето, словно, шоколад,  Очень быстро тает!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летней оздоровительной работе во второй группе</dc:title>
  <dc:creator>Дом</dc:creator>
  <cp:lastModifiedBy>Пользователь Windows</cp:lastModifiedBy>
  <cp:revision>62</cp:revision>
  <dcterms:created xsi:type="dcterms:W3CDTF">2020-08-13T17:17:39Z</dcterms:created>
  <dcterms:modified xsi:type="dcterms:W3CDTF">2021-08-31T12:12:49Z</dcterms:modified>
</cp:coreProperties>
</file>