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2" r:id="rId2"/>
    <p:sldId id="266" r:id="rId3"/>
    <p:sldId id="263" r:id="rId4"/>
    <p:sldId id="269" r:id="rId5"/>
    <p:sldId id="274" r:id="rId6"/>
    <p:sldId id="275" r:id="rId7"/>
    <p:sldId id="277" r:id="rId8"/>
    <p:sldId id="27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89A7A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8208" autoAdjust="0"/>
  </p:normalViewPr>
  <p:slideViewPr>
    <p:cSldViewPr>
      <p:cViewPr varScale="1">
        <p:scale>
          <a:sx n="68" d="100"/>
          <a:sy n="68" d="100"/>
        </p:scale>
        <p:origin x="-13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2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C21F5E-86CD-4D3A-92AF-414A1E3733DF}" type="doc">
      <dgm:prSet loTypeId="urn:microsoft.com/office/officeart/2005/8/layout/vList5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B86A7564-E435-4C77-8C95-4B6027F0A636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Цифровое пространство стало неотъемлемой составляющей не только взрослого, но и  ребенка, начиная с раннего возраста. Государственная программа Российской Федерации «Развитие образования» на 2018 — 2025 годы .</a:t>
          </a:r>
        </a:p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Приоритетный проект «Современная цифровая образовательная среда в Российской Федерации».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9FC39324-00B5-4101-AE61-902011D1C98E}" type="parTrans" cxnId="{D0851C29-BD1D-462C-9D03-47DBCEFF97D0}">
      <dgm:prSet/>
      <dgm:spPr/>
      <dgm:t>
        <a:bodyPr/>
        <a:lstStyle/>
        <a:p>
          <a:endParaRPr lang="ru-RU"/>
        </a:p>
      </dgm:t>
    </dgm:pt>
    <dgm:pt modelId="{FFD4608E-C19B-4507-A0F7-14389007E260}" type="sibTrans" cxnId="{D0851C29-BD1D-462C-9D03-47DBCEFF97D0}">
      <dgm:prSet/>
      <dgm:spPr/>
      <dgm:t>
        <a:bodyPr/>
        <a:lstStyle/>
        <a:p>
          <a:endParaRPr lang="ru-RU"/>
        </a:p>
      </dgm:t>
    </dgm:pt>
    <dgm:pt modelId="{AF9D5CA5-7252-4855-9C8A-6E430DC0EA2A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ИКТ и ЭОР способны передать гораздо больше информации, чем традиционные. </a:t>
          </a:r>
          <a:r>
            <a:rPr lang="ru-RU" sz="1800" b="0" i="0" dirty="0" smtClean="0">
              <a:latin typeface="Times New Roman" pitchFamily="18" charset="0"/>
              <a:cs typeface="Times New Roman" pitchFamily="18" charset="0"/>
            </a:rPr>
            <a:t>Для  современных детей познавательная, исследовательская, игровая деятельность с помощью компьютерных средств является повседневным, привлекательным занятием, доступным способом получения новых знаний и впечатлений.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D3E59FE3-A120-482A-889D-A3382F8668A1}" type="parTrans" cxnId="{25C360E3-E95C-4D45-9144-9E5F9D897FC4}">
      <dgm:prSet/>
      <dgm:spPr/>
      <dgm:t>
        <a:bodyPr/>
        <a:lstStyle/>
        <a:p>
          <a:endParaRPr lang="ru-RU"/>
        </a:p>
      </dgm:t>
    </dgm:pt>
    <dgm:pt modelId="{B8FED0CC-3747-4E23-AC4A-B0D1284A89F3}" type="sibTrans" cxnId="{25C360E3-E95C-4D45-9144-9E5F9D897FC4}">
      <dgm:prSet/>
      <dgm:spPr/>
      <dgm:t>
        <a:bodyPr/>
        <a:lstStyle/>
        <a:p>
          <a:endParaRPr lang="ru-RU"/>
        </a:p>
      </dgm:t>
    </dgm:pt>
    <dgm:pt modelId="{9ED14C4D-7750-4F73-BAAE-7607A944C055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Саморазвитие воспитателя необходимо для организации качественного воспитательно – образовательного  процесса  </a:t>
          </a:r>
          <a:r>
            <a:rPr lang="ru-RU" sz="1800" smtClean="0">
              <a:latin typeface="Times New Roman" pitchFamily="18" charset="0"/>
              <a:cs typeface="Times New Roman" pitchFamily="18" charset="0"/>
            </a:rPr>
            <a:t>с использованием ИКТ.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8D672C15-848F-43FB-8963-8783A2C56ACE}" type="parTrans" cxnId="{E88EC33F-AFAD-470C-94E2-61CEF3EA54D9}">
      <dgm:prSet/>
      <dgm:spPr/>
      <dgm:t>
        <a:bodyPr/>
        <a:lstStyle/>
        <a:p>
          <a:endParaRPr lang="ru-RU"/>
        </a:p>
      </dgm:t>
    </dgm:pt>
    <dgm:pt modelId="{0BA2A119-9E87-443C-9AE8-A91449B19EEE}" type="sibTrans" cxnId="{E88EC33F-AFAD-470C-94E2-61CEF3EA54D9}">
      <dgm:prSet/>
      <dgm:spPr/>
      <dgm:t>
        <a:bodyPr/>
        <a:lstStyle/>
        <a:p>
          <a:endParaRPr lang="ru-RU"/>
        </a:p>
      </dgm:t>
    </dgm:pt>
    <dgm:pt modelId="{3CB58EAD-FC24-444B-86FE-29DA2A5A7F61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Источником формирования представлений ребенка об окружающем мире, общечеловеческих ценностях, отношениях между </a:t>
          </a:r>
          <a:r>
            <a:rPr lang="ru-RU" sz="1800" smtClean="0">
              <a:latin typeface="Times New Roman" pitchFamily="18" charset="0"/>
              <a:cs typeface="Times New Roman" pitchFamily="18" charset="0"/>
            </a:rPr>
            <a:t>людьми становятся не только родители, социальное окружение и образовательные организации, но и 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медиаресурсы.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F446E6F7-259C-4DE3-A705-EB5A681903D2}" type="sibTrans" cxnId="{9B28F2F9-B109-4912-BB96-6ABBE555A398}">
      <dgm:prSet/>
      <dgm:spPr/>
      <dgm:t>
        <a:bodyPr/>
        <a:lstStyle/>
        <a:p>
          <a:endParaRPr lang="ru-RU"/>
        </a:p>
      </dgm:t>
    </dgm:pt>
    <dgm:pt modelId="{87AE330A-2D04-4841-AEEF-E65D6D900820}" type="parTrans" cxnId="{9B28F2F9-B109-4912-BB96-6ABBE555A398}">
      <dgm:prSet/>
      <dgm:spPr/>
      <dgm:t>
        <a:bodyPr/>
        <a:lstStyle/>
        <a:p>
          <a:endParaRPr lang="ru-RU"/>
        </a:p>
      </dgm:t>
    </dgm:pt>
    <dgm:pt modelId="{13F02F08-9842-4467-9237-EED485C4F1E1}" type="pres">
      <dgm:prSet presAssocID="{77C21F5E-86CD-4D3A-92AF-414A1E3733D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1F76398-3482-4C06-A088-D01F2ABCBA7C}" type="pres">
      <dgm:prSet presAssocID="{B86A7564-E435-4C77-8C95-4B6027F0A636}" presName="linNode" presStyleCnt="0"/>
      <dgm:spPr/>
      <dgm:t>
        <a:bodyPr/>
        <a:lstStyle/>
        <a:p>
          <a:endParaRPr lang="ru-RU"/>
        </a:p>
      </dgm:t>
    </dgm:pt>
    <dgm:pt modelId="{72F58A57-F403-4F67-8752-70B2B04A7900}" type="pres">
      <dgm:prSet presAssocID="{B86A7564-E435-4C77-8C95-4B6027F0A636}" presName="parentText" presStyleLbl="node1" presStyleIdx="0" presStyleCnt="4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5D8C7D-970D-44FD-9A73-7A4CD6F4226E}" type="pres">
      <dgm:prSet presAssocID="{FFD4608E-C19B-4507-A0F7-14389007E260}" presName="sp" presStyleCnt="0"/>
      <dgm:spPr/>
      <dgm:t>
        <a:bodyPr/>
        <a:lstStyle/>
        <a:p>
          <a:endParaRPr lang="ru-RU"/>
        </a:p>
      </dgm:t>
    </dgm:pt>
    <dgm:pt modelId="{A676DA0E-2645-4E61-96EE-5387B76F9EB6}" type="pres">
      <dgm:prSet presAssocID="{3CB58EAD-FC24-444B-86FE-29DA2A5A7F61}" presName="linNode" presStyleCnt="0"/>
      <dgm:spPr/>
      <dgm:t>
        <a:bodyPr/>
        <a:lstStyle/>
        <a:p>
          <a:endParaRPr lang="ru-RU"/>
        </a:p>
      </dgm:t>
    </dgm:pt>
    <dgm:pt modelId="{EED49826-A795-4BF5-8051-1F3C3462EB99}" type="pres">
      <dgm:prSet presAssocID="{3CB58EAD-FC24-444B-86FE-29DA2A5A7F61}" presName="parentText" presStyleLbl="node1" presStyleIdx="1" presStyleCnt="4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3DBFCE-3F0F-4D46-B967-F378F837C272}" type="pres">
      <dgm:prSet presAssocID="{F446E6F7-259C-4DE3-A705-EB5A681903D2}" presName="sp" presStyleCnt="0"/>
      <dgm:spPr/>
      <dgm:t>
        <a:bodyPr/>
        <a:lstStyle/>
        <a:p>
          <a:endParaRPr lang="ru-RU"/>
        </a:p>
      </dgm:t>
    </dgm:pt>
    <dgm:pt modelId="{3C32257D-AB3E-4B31-A2E4-AA1A3309B68E}" type="pres">
      <dgm:prSet presAssocID="{AF9D5CA5-7252-4855-9C8A-6E430DC0EA2A}" presName="linNode" presStyleCnt="0"/>
      <dgm:spPr/>
      <dgm:t>
        <a:bodyPr/>
        <a:lstStyle/>
        <a:p>
          <a:endParaRPr lang="ru-RU"/>
        </a:p>
      </dgm:t>
    </dgm:pt>
    <dgm:pt modelId="{C44750A4-0C0B-4315-A7E2-1C3231518EFF}" type="pres">
      <dgm:prSet presAssocID="{AF9D5CA5-7252-4855-9C8A-6E430DC0EA2A}" presName="parentText" presStyleLbl="node1" presStyleIdx="2" presStyleCnt="4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C559AA-97BD-4E47-8493-B92D70252B6B}" type="pres">
      <dgm:prSet presAssocID="{B8FED0CC-3747-4E23-AC4A-B0D1284A89F3}" presName="sp" presStyleCnt="0"/>
      <dgm:spPr/>
      <dgm:t>
        <a:bodyPr/>
        <a:lstStyle/>
        <a:p>
          <a:endParaRPr lang="ru-RU"/>
        </a:p>
      </dgm:t>
    </dgm:pt>
    <dgm:pt modelId="{BC0A1949-22C1-4357-808F-DF2CB4883503}" type="pres">
      <dgm:prSet presAssocID="{9ED14C4D-7750-4F73-BAAE-7607A944C055}" presName="linNode" presStyleCnt="0"/>
      <dgm:spPr/>
      <dgm:t>
        <a:bodyPr/>
        <a:lstStyle/>
        <a:p>
          <a:endParaRPr lang="ru-RU"/>
        </a:p>
      </dgm:t>
    </dgm:pt>
    <dgm:pt modelId="{D96B2157-8DB1-4318-9B5C-6F63B7FF50D0}" type="pres">
      <dgm:prSet presAssocID="{9ED14C4D-7750-4F73-BAAE-7607A944C055}" presName="parentText" presStyleLbl="node1" presStyleIdx="3" presStyleCnt="4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B28F2F9-B109-4912-BB96-6ABBE555A398}" srcId="{77C21F5E-86CD-4D3A-92AF-414A1E3733DF}" destId="{3CB58EAD-FC24-444B-86FE-29DA2A5A7F61}" srcOrd="1" destOrd="0" parTransId="{87AE330A-2D04-4841-AEEF-E65D6D900820}" sibTransId="{F446E6F7-259C-4DE3-A705-EB5A681903D2}"/>
    <dgm:cxn modelId="{BEE76327-A05C-425C-9ED1-1AC447181E48}" type="presOf" srcId="{3CB58EAD-FC24-444B-86FE-29DA2A5A7F61}" destId="{EED49826-A795-4BF5-8051-1F3C3462EB99}" srcOrd="0" destOrd="0" presId="urn:microsoft.com/office/officeart/2005/8/layout/vList5"/>
    <dgm:cxn modelId="{E88EC33F-AFAD-470C-94E2-61CEF3EA54D9}" srcId="{77C21F5E-86CD-4D3A-92AF-414A1E3733DF}" destId="{9ED14C4D-7750-4F73-BAAE-7607A944C055}" srcOrd="3" destOrd="0" parTransId="{8D672C15-848F-43FB-8963-8783A2C56ACE}" sibTransId="{0BA2A119-9E87-443C-9AE8-A91449B19EEE}"/>
    <dgm:cxn modelId="{25C360E3-E95C-4D45-9144-9E5F9D897FC4}" srcId="{77C21F5E-86CD-4D3A-92AF-414A1E3733DF}" destId="{AF9D5CA5-7252-4855-9C8A-6E430DC0EA2A}" srcOrd="2" destOrd="0" parTransId="{D3E59FE3-A120-482A-889D-A3382F8668A1}" sibTransId="{B8FED0CC-3747-4E23-AC4A-B0D1284A89F3}"/>
    <dgm:cxn modelId="{D0851C29-BD1D-462C-9D03-47DBCEFF97D0}" srcId="{77C21F5E-86CD-4D3A-92AF-414A1E3733DF}" destId="{B86A7564-E435-4C77-8C95-4B6027F0A636}" srcOrd="0" destOrd="0" parTransId="{9FC39324-00B5-4101-AE61-902011D1C98E}" sibTransId="{FFD4608E-C19B-4507-A0F7-14389007E260}"/>
    <dgm:cxn modelId="{A807930C-D0E1-4CDD-B0D5-3F210FAF3D37}" type="presOf" srcId="{B86A7564-E435-4C77-8C95-4B6027F0A636}" destId="{72F58A57-F403-4F67-8752-70B2B04A7900}" srcOrd="0" destOrd="0" presId="urn:microsoft.com/office/officeart/2005/8/layout/vList5"/>
    <dgm:cxn modelId="{ADDEC3BF-BF52-4442-93A6-DFABC7247954}" type="presOf" srcId="{77C21F5E-86CD-4D3A-92AF-414A1E3733DF}" destId="{13F02F08-9842-4467-9237-EED485C4F1E1}" srcOrd="0" destOrd="0" presId="urn:microsoft.com/office/officeart/2005/8/layout/vList5"/>
    <dgm:cxn modelId="{596A5261-AC12-4237-97B6-E95DE1973162}" type="presOf" srcId="{9ED14C4D-7750-4F73-BAAE-7607A944C055}" destId="{D96B2157-8DB1-4318-9B5C-6F63B7FF50D0}" srcOrd="0" destOrd="0" presId="urn:microsoft.com/office/officeart/2005/8/layout/vList5"/>
    <dgm:cxn modelId="{F2FEAC17-0AE3-4E46-AF24-3C9A1C77BA01}" type="presOf" srcId="{AF9D5CA5-7252-4855-9C8A-6E430DC0EA2A}" destId="{C44750A4-0C0B-4315-A7E2-1C3231518EFF}" srcOrd="0" destOrd="0" presId="urn:microsoft.com/office/officeart/2005/8/layout/vList5"/>
    <dgm:cxn modelId="{4F982911-D1DB-4C1E-BB2F-6D8EEDED09D3}" type="presParOf" srcId="{13F02F08-9842-4467-9237-EED485C4F1E1}" destId="{51F76398-3482-4C06-A088-D01F2ABCBA7C}" srcOrd="0" destOrd="0" presId="urn:microsoft.com/office/officeart/2005/8/layout/vList5"/>
    <dgm:cxn modelId="{9DA2BE28-D99B-4502-90FC-DE52ABF4F78B}" type="presParOf" srcId="{51F76398-3482-4C06-A088-D01F2ABCBA7C}" destId="{72F58A57-F403-4F67-8752-70B2B04A7900}" srcOrd="0" destOrd="0" presId="urn:microsoft.com/office/officeart/2005/8/layout/vList5"/>
    <dgm:cxn modelId="{0A506B0D-BB0C-4039-8D66-58490DAED110}" type="presParOf" srcId="{13F02F08-9842-4467-9237-EED485C4F1E1}" destId="{335D8C7D-970D-44FD-9A73-7A4CD6F4226E}" srcOrd="1" destOrd="0" presId="urn:microsoft.com/office/officeart/2005/8/layout/vList5"/>
    <dgm:cxn modelId="{BEF26348-D66D-4F20-AD63-53000300F38E}" type="presParOf" srcId="{13F02F08-9842-4467-9237-EED485C4F1E1}" destId="{A676DA0E-2645-4E61-96EE-5387B76F9EB6}" srcOrd="2" destOrd="0" presId="urn:microsoft.com/office/officeart/2005/8/layout/vList5"/>
    <dgm:cxn modelId="{91810E12-F545-4400-980D-00EA824840CD}" type="presParOf" srcId="{A676DA0E-2645-4E61-96EE-5387B76F9EB6}" destId="{EED49826-A795-4BF5-8051-1F3C3462EB99}" srcOrd="0" destOrd="0" presId="urn:microsoft.com/office/officeart/2005/8/layout/vList5"/>
    <dgm:cxn modelId="{6F9B762A-9BF8-4945-94FD-E24FDE38D5C0}" type="presParOf" srcId="{13F02F08-9842-4467-9237-EED485C4F1E1}" destId="{8B3DBFCE-3F0F-4D46-B967-F378F837C272}" srcOrd="3" destOrd="0" presId="urn:microsoft.com/office/officeart/2005/8/layout/vList5"/>
    <dgm:cxn modelId="{FD31CBD6-FF19-4143-AE88-95C566EB903C}" type="presParOf" srcId="{13F02F08-9842-4467-9237-EED485C4F1E1}" destId="{3C32257D-AB3E-4B31-A2E4-AA1A3309B68E}" srcOrd="4" destOrd="0" presId="urn:microsoft.com/office/officeart/2005/8/layout/vList5"/>
    <dgm:cxn modelId="{7A5D5E87-C80E-4A00-AB2D-5F30DDE857AA}" type="presParOf" srcId="{3C32257D-AB3E-4B31-A2E4-AA1A3309B68E}" destId="{C44750A4-0C0B-4315-A7E2-1C3231518EFF}" srcOrd="0" destOrd="0" presId="urn:microsoft.com/office/officeart/2005/8/layout/vList5"/>
    <dgm:cxn modelId="{D9A654E0-D3E4-4750-B2EE-9DA413ABCE13}" type="presParOf" srcId="{13F02F08-9842-4467-9237-EED485C4F1E1}" destId="{99C559AA-97BD-4E47-8493-B92D70252B6B}" srcOrd="5" destOrd="0" presId="urn:microsoft.com/office/officeart/2005/8/layout/vList5"/>
    <dgm:cxn modelId="{BA20CB8B-CA34-4E38-A51E-1D0FF65603FB}" type="presParOf" srcId="{13F02F08-9842-4467-9237-EED485C4F1E1}" destId="{BC0A1949-22C1-4357-808F-DF2CB4883503}" srcOrd="6" destOrd="0" presId="urn:microsoft.com/office/officeart/2005/8/layout/vList5"/>
    <dgm:cxn modelId="{1B3FCCE4-5EA5-4636-8DDF-80D894B0C2F7}" type="presParOf" srcId="{BC0A1949-22C1-4357-808F-DF2CB4883503}" destId="{D96B2157-8DB1-4318-9B5C-6F63B7FF50D0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9C3A96-7094-4863-A758-EA28C7DEDA29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16989EE-0111-40F3-81E9-D3C92E5C3BAD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endParaRPr lang="ru-RU" sz="1800" b="1" dirty="0" smtClean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  <a:p>
          <a:pPr algn="just"/>
          <a:r>
            <a:rPr lang="ru-RU" sz="1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ИКТ _ это телевизор, интернет, </a:t>
          </a:r>
          <a:r>
            <a:rPr lang="ru-RU" sz="1800" b="1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мультимедийный</a:t>
          </a:r>
          <a:r>
            <a:rPr lang="ru-RU" sz="1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проектор, </a:t>
          </a:r>
          <a:r>
            <a:rPr lang="en-US" sz="1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DVD</a:t>
          </a:r>
          <a:r>
            <a:rPr lang="ru-RU" sz="1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,</a:t>
          </a:r>
          <a:r>
            <a:rPr lang="en-US" sz="1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CD</a:t>
          </a:r>
          <a:r>
            <a:rPr lang="ru-RU" sz="1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b="1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аудиооборудование</a:t>
          </a:r>
          <a:r>
            <a:rPr lang="ru-RU" sz="1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, компьютер, планшет, смартфон.</a:t>
          </a:r>
        </a:p>
        <a:p>
          <a:pPr algn="just"/>
          <a:r>
            <a:rPr lang="ru-RU" sz="1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ИКТ может хранить, обрабатывать и передавать информацию.</a:t>
          </a:r>
          <a:r>
            <a:rPr lang="ru-RU" sz="1800" dirty="0" smtClean="0"/>
            <a:t/>
          </a:r>
          <a:br>
            <a:rPr lang="ru-RU" sz="1800" dirty="0" smtClean="0"/>
          </a:br>
          <a:endParaRPr lang="ru-RU" sz="1800" dirty="0"/>
        </a:p>
      </dgm:t>
    </dgm:pt>
    <dgm:pt modelId="{6D8B7D23-A2AE-446F-963D-BCD10070F9BC}" type="parTrans" cxnId="{EE49A189-8DBC-4837-9FCF-14B0A145E8FB}">
      <dgm:prSet/>
      <dgm:spPr/>
      <dgm:t>
        <a:bodyPr/>
        <a:lstStyle/>
        <a:p>
          <a:endParaRPr lang="ru-RU"/>
        </a:p>
      </dgm:t>
    </dgm:pt>
    <dgm:pt modelId="{9EAD46CA-6151-487A-BD2D-55983936C0FC}" type="sibTrans" cxnId="{EE49A189-8DBC-4837-9FCF-14B0A145E8FB}">
      <dgm:prSet/>
      <dgm:spPr/>
      <dgm:t>
        <a:bodyPr/>
        <a:lstStyle/>
        <a:p>
          <a:endParaRPr lang="ru-RU"/>
        </a:p>
      </dgm:t>
    </dgm:pt>
    <dgm:pt modelId="{31293BC6-5709-4A19-847F-657487ECC755}">
      <dgm:prSet custT="1"/>
      <dgm:spPr/>
      <dgm:t>
        <a:bodyPr/>
        <a:lstStyle/>
        <a:p>
          <a:pPr algn="just"/>
          <a:endParaRPr lang="ru-RU" sz="2000" dirty="0" smtClean="0"/>
        </a:p>
        <a:p>
          <a:pPr algn="just"/>
          <a:endParaRPr lang="ru-RU" sz="2000" dirty="0" smtClean="0"/>
        </a:p>
        <a:p>
          <a:pPr algn="just"/>
          <a:endParaRPr lang="ru-RU" sz="2000" dirty="0" smtClean="0"/>
        </a:p>
        <a:p>
          <a:pPr algn="just"/>
          <a:endParaRPr lang="ru-RU" sz="1800" dirty="0" smtClean="0">
            <a:latin typeface="Times New Roman" pitchFamily="18" charset="0"/>
            <a:cs typeface="Times New Roman" pitchFamily="18" charset="0"/>
          </a:endParaRPr>
        </a:p>
        <a:p>
          <a:pPr algn="just"/>
          <a:endParaRPr lang="ru-RU" sz="1800" dirty="0" smtClean="0">
            <a:latin typeface="Times New Roman" pitchFamily="18" charset="0"/>
            <a:cs typeface="Times New Roman" pitchFamily="18" charset="0"/>
          </a:endParaRPr>
        </a:p>
        <a:p>
          <a:pPr algn="just"/>
          <a:endParaRPr lang="ru-RU" sz="1800" dirty="0" smtClean="0">
            <a:latin typeface="Times New Roman" pitchFamily="18" charset="0"/>
            <a:cs typeface="Times New Roman" pitchFamily="18" charset="0"/>
          </a:endParaRPr>
        </a:p>
        <a:p>
          <a:pPr algn="just"/>
          <a:endParaRPr lang="ru-RU" sz="1800" dirty="0" smtClean="0">
            <a:latin typeface="Times New Roman" pitchFamily="18" charset="0"/>
            <a:cs typeface="Times New Roman" pitchFamily="18" charset="0"/>
          </a:endParaRPr>
        </a:p>
        <a:p>
          <a:pPr algn="just"/>
          <a:endParaRPr lang="ru-RU" sz="1800" dirty="0" smtClean="0">
            <a:latin typeface="Times New Roman" pitchFamily="18" charset="0"/>
            <a:cs typeface="Times New Roman" pitchFamily="18" charset="0"/>
          </a:endParaRPr>
        </a:p>
        <a:p>
          <a:pPr algn="just"/>
          <a:endParaRPr lang="ru-RU" sz="1800" dirty="0" smtClean="0">
            <a:latin typeface="Times New Roman" pitchFamily="18" charset="0"/>
            <a:cs typeface="Times New Roman" pitchFamily="18" charset="0"/>
          </a:endParaRPr>
        </a:p>
        <a:p>
          <a:pPr algn="just"/>
          <a:endParaRPr lang="ru-RU" sz="1800" dirty="0" smtClean="0">
            <a:latin typeface="Times New Roman" pitchFamily="18" charset="0"/>
            <a:cs typeface="Times New Roman" pitchFamily="18" charset="0"/>
          </a:endParaRPr>
        </a:p>
        <a:p>
          <a:pPr algn="just"/>
          <a:endParaRPr lang="ru-RU" sz="1800" dirty="0" smtClean="0">
            <a:latin typeface="Times New Roman" pitchFamily="18" charset="0"/>
            <a:cs typeface="Times New Roman" pitchFamily="18" charset="0"/>
          </a:endParaRPr>
        </a:p>
        <a:p>
          <a:pPr algn="just"/>
          <a:endParaRPr lang="ru-RU" sz="1800" dirty="0" smtClean="0">
            <a:latin typeface="Times New Roman" pitchFamily="18" charset="0"/>
            <a:cs typeface="Times New Roman" pitchFamily="18" charset="0"/>
          </a:endParaRPr>
        </a:p>
        <a:p>
          <a:pPr algn="just"/>
          <a:r>
            <a:rPr lang="ru-RU" sz="1800" u="sng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Положительные стороны: </a:t>
          </a:r>
        </a:p>
        <a:p>
          <a:pPr algn="just"/>
          <a:r>
            <a: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- Облегченный доступ к информационным ресурсам,</a:t>
          </a:r>
        </a:p>
        <a:p>
          <a:pPr algn="just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-</a:t>
          </a:r>
          <a:r>
            <a: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подбор, демонстрация  материала( </a:t>
          </a:r>
          <a:r>
            <a: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мир природы, социальный </a:t>
          </a:r>
          <a:r>
            <a: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мир, явления природы, предметы искусства, которые сложно увидеть  в повседневной жизни.</a:t>
          </a:r>
        </a:p>
        <a:p>
          <a:pPr algn="just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- Удобство корректировки документации,</a:t>
          </a:r>
        </a:p>
        <a:p>
          <a:pPr algn="just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-</a:t>
          </a:r>
          <a:r>
            <a:rPr lang="ru-RU" sz="16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экономия краски и бумаги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.</a:t>
          </a:r>
        </a:p>
        <a:p>
          <a:pPr algn="just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-расширение возможностей в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приобретении и  распространении опыта.</a:t>
          </a:r>
        </a:p>
        <a:p>
          <a:pPr algn="just"/>
          <a:r>
            <a:rPr lang="ru-RU" sz="1800" u="sng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Сложности внедрения:</a:t>
          </a:r>
        </a:p>
        <a:p>
          <a:pPr algn="just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- Деятельность ИКТ не регламентируется,</a:t>
          </a:r>
        </a:p>
        <a:p>
          <a:pPr algn="just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- Отсутствие методических рекомендаций ,</a:t>
          </a:r>
        </a:p>
        <a:p>
          <a:pPr algn="just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- Отсутствие  базы ЭОР в ДОУ,</a:t>
          </a:r>
        </a:p>
        <a:p>
          <a:pPr algn="just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-  Отсутствие КПК по  повышению компьютерной  грамотности педагогов 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,</a:t>
          </a:r>
          <a:endParaRPr lang="ru-RU" sz="1600" dirty="0" smtClean="0">
            <a:latin typeface="Times New Roman" pitchFamily="18" charset="0"/>
            <a:cs typeface="Times New Roman" pitchFamily="18" charset="0"/>
          </a:endParaRPr>
        </a:p>
        <a:p>
          <a:pPr algn="just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-Негативное 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влияние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медиасредств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на психическое и физическое развитие ребенка,</a:t>
          </a:r>
        </a:p>
        <a:p>
          <a:pPr algn="just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- Активное использование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медиасредств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приводит к уменьшению двигательной активности детей, нарушению зрения, недоразвития речи, социальной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адаптпции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детей.</a:t>
          </a:r>
        </a:p>
        <a:p>
          <a:pPr algn="just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СанПиН2.4.1.2660-10.</a:t>
          </a:r>
        </a:p>
        <a:p>
          <a:pPr algn="just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1.Просмотр ТВ  с младшей группы по 15мин.</a:t>
          </a:r>
        </a:p>
        <a:p>
          <a:pPr algn="just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2.Просмотр телепередач 20 мин  в среднем возрасте, 30 мин. - в старшем возрасте.</a:t>
          </a:r>
        </a:p>
        <a:p>
          <a:pPr algn="just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3. После просмотра нужно сделать гимнастику для глаз.</a:t>
          </a:r>
        </a:p>
        <a:p>
          <a:pPr algn="just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4. Продолжительность компьютерных игр  в 5 лет не превышает 10 мин.</a:t>
          </a:r>
        </a:p>
        <a:p>
          <a:pPr algn="just"/>
          <a:endParaRPr lang="ru-RU" sz="1800" dirty="0" smtClean="0">
            <a:latin typeface="Times New Roman" pitchFamily="18" charset="0"/>
            <a:cs typeface="Times New Roman" pitchFamily="18" charset="0"/>
          </a:endParaRPr>
        </a:p>
        <a:p>
          <a:pPr algn="just"/>
          <a:endParaRPr lang="ru-RU" sz="1800" dirty="0" smtClean="0">
            <a:latin typeface="Times New Roman" pitchFamily="18" charset="0"/>
            <a:cs typeface="Times New Roman" pitchFamily="18" charset="0"/>
          </a:endParaRPr>
        </a:p>
        <a:p>
          <a:pPr algn="just"/>
          <a:endParaRPr lang="ru-RU" sz="1800" dirty="0" smtClean="0">
            <a:latin typeface="Times New Roman" pitchFamily="18" charset="0"/>
            <a:cs typeface="Times New Roman" pitchFamily="18" charset="0"/>
          </a:endParaRPr>
        </a:p>
        <a:p>
          <a:pPr algn="just"/>
          <a:endParaRPr lang="ru-RU" sz="1800" dirty="0" smtClean="0">
            <a:latin typeface="Times New Roman" pitchFamily="18" charset="0"/>
            <a:cs typeface="Times New Roman" pitchFamily="18" charset="0"/>
          </a:endParaRPr>
        </a:p>
        <a:p>
          <a:pPr algn="just"/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7FF5FAB0-258D-425B-A7D1-40266966FD42}" type="parTrans" cxnId="{07C69474-7C31-4234-A55A-682B297BFD06}">
      <dgm:prSet/>
      <dgm:spPr/>
      <dgm:t>
        <a:bodyPr/>
        <a:lstStyle/>
        <a:p>
          <a:endParaRPr lang="ru-RU"/>
        </a:p>
      </dgm:t>
    </dgm:pt>
    <dgm:pt modelId="{6DFF3BDB-952E-4892-9C5C-C15322A1C513}" type="sibTrans" cxnId="{07C69474-7C31-4234-A55A-682B297BFD06}">
      <dgm:prSet/>
      <dgm:spPr/>
      <dgm:t>
        <a:bodyPr/>
        <a:lstStyle/>
        <a:p>
          <a:endParaRPr lang="ru-RU"/>
        </a:p>
      </dgm:t>
    </dgm:pt>
    <dgm:pt modelId="{A4FB3DAC-CE4B-4B27-B067-A7E87184D3EA}">
      <dgm:prSet/>
      <dgm:spPr/>
      <dgm:t>
        <a:bodyPr/>
        <a:lstStyle/>
        <a:p>
          <a:endParaRPr lang="ru-RU" dirty="0"/>
        </a:p>
      </dgm:t>
    </dgm:pt>
    <dgm:pt modelId="{C72C7ABD-2DFC-4951-AF48-D432A80A34AA}" type="parTrans" cxnId="{49A09816-EDAF-4FAF-8902-79FB9F0560D8}">
      <dgm:prSet/>
      <dgm:spPr/>
      <dgm:t>
        <a:bodyPr/>
        <a:lstStyle/>
        <a:p>
          <a:endParaRPr lang="ru-RU"/>
        </a:p>
      </dgm:t>
    </dgm:pt>
    <dgm:pt modelId="{408AFDAF-BC92-4736-A99A-C9E07C44CE15}" type="sibTrans" cxnId="{49A09816-EDAF-4FAF-8902-79FB9F0560D8}">
      <dgm:prSet/>
      <dgm:spPr/>
      <dgm:t>
        <a:bodyPr/>
        <a:lstStyle/>
        <a:p>
          <a:endParaRPr lang="ru-RU"/>
        </a:p>
      </dgm:t>
    </dgm:pt>
    <dgm:pt modelId="{FD4F0AA6-3452-4261-B354-36BB866EC45D}" type="pres">
      <dgm:prSet presAssocID="{629C3A96-7094-4863-A758-EA28C7DEDA29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94B33D8-5EA3-416E-9BD1-0311CADCFC67}" type="pres">
      <dgm:prSet presAssocID="{629C3A96-7094-4863-A758-EA28C7DEDA29}" presName="matrix" presStyleCnt="0"/>
      <dgm:spPr/>
    </dgm:pt>
    <dgm:pt modelId="{84CC9696-B505-4E9E-9554-BEB26C019A8F}" type="pres">
      <dgm:prSet presAssocID="{629C3A96-7094-4863-A758-EA28C7DEDA29}" presName="tile1" presStyleLbl="node1" presStyleIdx="0" presStyleCnt="4" custScaleX="200000" custScaleY="200000" custLinFactNeighborX="25000" custLinFactNeighborY="20727"/>
      <dgm:spPr/>
      <dgm:t>
        <a:bodyPr/>
        <a:lstStyle/>
        <a:p>
          <a:endParaRPr lang="ru-RU"/>
        </a:p>
      </dgm:t>
    </dgm:pt>
    <dgm:pt modelId="{AB3A4CA1-B9E1-41F4-AC3C-294378852F89}" type="pres">
      <dgm:prSet presAssocID="{629C3A96-7094-4863-A758-EA28C7DEDA2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1A4111-2370-432D-BF12-991B396964A3}" type="pres">
      <dgm:prSet presAssocID="{629C3A96-7094-4863-A758-EA28C7DEDA29}" presName="tile2" presStyleLbl="node1" presStyleIdx="1" presStyleCnt="4" custFlipVert="0" custFlipHor="0" custScaleX="1932" custScaleY="1333" custLinFactNeighborX="-367" custLinFactNeighborY="-3147"/>
      <dgm:spPr/>
      <dgm:t>
        <a:bodyPr/>
        <a:lstStyle/>
        <a:p>
          <a:endParaRPr lang="ru-RU"/>
        </a:p>
      </dgm:t>
    </dgm:pt>
    <dgm:pt modelId="{02E1648F-0D95-4D2F-AC2F-644723017958}" type="pres">
      <dgm:prSet presAssocID="{629C3A96-7094-4863-A758-EA28C7DEDA2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C2CB27-BC81-4C0D-8794-1E46D315F8AF}" type="pres">
      <dgm:prSet presAssocID="{629C3A96-7094-4863-A758-EA28C7DEDA29}" presName="tile3" presStyleLbl="node1" presStyleIdx="2" presStyleCnt="4" custFlipVert="0" custFlipHor="0" custScaleX="6665" custScaleY="3826" custLinFactNeighborX="20827" custLinFactNeighborY="23899"/>
      <dgm:spPr/>
      <dgm:t>
        <a:bodyPr/>
        <a:lstStyle/>
        <a:p>
          <a:endParaRPr lang="ru-RU"/>
        </a:p>
      </dgm:t>
    </dgm:pt>
    <dgm:pt modelId="{851C83D9-D266-4D56-895D-3147FC3C837B}" type="pres">
      <dgm:prSet presAssocID="{629C3A96-7094-4863-A758-EA28C7DEDA2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737F5D-CDFA-43BA-ABBC-0D05F004DCB4}" type="pres">
      <dgm:prSet presAssocID="{629C3A96-7094-4863-A758-EA28C7DEDA29}" presName="tile4" presStyleLbl="node1" presStyleIdx="3" presStyleCnt="4" custScaleX="4348" custScaleY="9199"/>
      <dgm:spPr/>
      <dgm:t>
        <a:bodyPr/>
        <a:lstStyle/>
        <a:p>
          <a:endParaRPr lang="ru-RU"/>
        </a:p>
      </dgm:t>
    </dgm:pt>
    <dgm:pt modelId="{F2D1FDC5-FB39-446B-BE2F-C168F6A5D1CB}" type="pres">
      <dgm:prSet presAssocID="{629C3A96-7094-4863-A758-EA28C7DEDA2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E87670-7209-4A55-AED0-95927F60A252}" type="pres">
      <dgm:prSet presAssocID="{629C3A96-7094-4863-A758-EA28C7DEDA29}" presName="centerTile" presStyleLbl="fgShp" presStyleIdx="0" presStyleCnt="1" custScaleX="328316" custScaleY="46790" custLinFactY="-97968" custLinFactNeighborX="292" custLinFactNeighborY="-1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0E177F46-BCDC-48D8-B9F6-3C3200E83C77}" type="presOf" srcId="{629C3A96-7094-4863-A758-EA28C7DEDA29}" destId="{FD4F0AA6-3452-4261-B354-36BB866EC45D}" srcOrd="0" destOrd="0" presId="urn:microsoft.com/office/officeart/2005/8/layout/matrix1"/>
    <dgm:cxn modelId="{07C69474-7C31-4234-A55A-682B297BFD06}" srcId="{E16989EE-0111-40F3-81E9-D3C92E5C3BAD}" destId="{31293BC6-5709-4A19-847F-657487ECC755}" srcOrd="0" destOrd="0" parTransId="{7FF5FAB0-258D-425B-A7D1-40266966FD42}" sibTransId="{6DFF3BDB-952E-4892-9C5C-C15322A1C513}"/>
    <dgm:cxn modelId="{49A09816-EDAF-4FAF-8902-79FB9F0560D8}" srcId="{629C3A96-7094-4863-A758-EA28C7DEDA29}" destId="{A4FB3DAC-CE4B-4B27-B067-A7E87184D3EA}" srcOrd="1" destOrd="0" parTransId="{C72C7ABD-2DFC-4951-AF48-D432A80A34AA}" sibTransId="{408AFDAF-BC92-4736-A99A-C9E07C44CE15}"/>
    <dgm:cxn modelId="{8EF8E6F7-EFEB-440F-B675-984744BDF4C6}" type="presOf" srcId="{31293BC6-5709-4A19-847F-657487ECC755}" destId="{84CC9696-B505-4E9E-9554-BEB26C019A8F}" srcOrd="0" destOrd="0" presId="urn:microsoft.com/office/officeart/2005/8/layout/matrix1"/>
    <dgm:cxn modelId="{97586A5D-4D01-4BA6-8D37-8EE4CC3B3FC7}" type="presOf" srcId="{E16989EE-0111-40F3-81E9-D3C92E5C3BAD}" destId="{11E87670-7209-4A55-AED0-95927F60A252}" srcOrd="0" destOrd="0" presId="urn:microsoft.com/office/officeart/2005/8/layout/matrix1"/>
    <dgm:cxn modelId="{FCFBB4C1-D8FE-4EE0-95BC-76C313D626F7}" type="presOf" srcId="{31293BC6-5709-4A19-847F-657487ECC755}" destId="{AB3A4CA1-B9E1-41F4-AC3C-294378852F89}" srcOrd="1" destOrd="0" presId="urn:microsoft.com/office/officeart/2005/8/layout/matrix1"/>
    <dgm:cxn modelId="{EE49A189-8DBC-4837-9FCF-14B0A145E8FB}" srcId="{629C3A96-7094-4863-A758-EA28C7DEDA29}" destId="{E16989EE-0111-40F3-81E9-D3C92E5C3BAD}" srcOrd="0" destOrd="0" parTransId="{6D8B7D23-A2AE-446F-963D-BCD10070F9BC}" sibTransId="{9EAD46CA-6151-487A-BD2D-55983936C0FC}"/>
    <dgm:cxn modelId="{CA5DB137-E144-439E-BE5B-A44600E2AEB4}" type="presParOf" srcId="{FD4F0AA6-3452-4261-B354-36BB866EC45D}" destId="{194B33D8-5EA3-416E-9BD1-0311CADCFC67}" srcOrd="0" destOrd="0" presId="urn:microsoft.com/office/officeart/2005/8/layout/matrix1"/>
    <dgm:cxn modelId="{535D0FA8-A131-458D-BAE2-E935221F446E}" type="presParOf" srcId="{194B33D8-5EA3-416E-9BD1-0311CADCFC67}" destId="{84CC9696-B505-4E9E-9554-BEB26C019A8F}" srcOrd="0" destOrd="0" presId="urn:microsoft.com/office/officeart/2005/8/layout/matrix1"/>
    <dgm:cxn modelId="{DAA383D3-F3B2-454F-B265-B9A7E5B86BBD}" type="presParOf" srcId="{194B33D8-5EA3-416E-9BD1-0311CADCFC67}" destId="{AB3A4CA1-B9E1-41F4-AC3C-294378852F89}" srcOrd="1" destOrd="0" presId="urn:microsoft.com/office/officeart/2005/8/layout/matrix1"/>
    <dgm:cxn modelId="{F4A6569C-DAA5-47D1-A6B3-380578C11FF5}" type="presParOf" srcId="{194B33D8-5EA3-416E-9BD1-0311CADCFC67}" destId="{8B1A4111-2370-432D-BF12-991B396964A3}" srcOrd="2" destOrd="0" presId="urn:microsoft.com/office/officeart/2005/8/layout/matrix1"/>
    <dgm:cxn modelId="{B317C9DB-3AED-4C43-8EC3-EE772DE22BC8}" type="presParOf" srcId="{194B33D8-5EA3-416E-9BD1-0311CADCFC67}" destId="{02E1648F-0D95-4D2F-AC2F-644723017958}" srcOrd="3" destOrd="0" presId="urn:microsoft.com/office/officeart/2005/8/layout/matrix1"/>
    <dgm:cxn modelId="{B8DD8EF9-02FE-4047-A916-680E0E506B6B}" type="presParOf" srcId="{194B33D8-5EA3-416E-9BD1-0311CADCFC67}" destId="{FBC2CB27-BC81-4C0D-8794-1E46D315F8AF}" srcOrd="4" destOrd="0" presId="urn:microsoft.com/office/officeart/2005/8/layout/matrix1"/>
    <dgm:cxn modelId="{4C0D218D-AAE4-42DF-9E85-0AFE85E787F2}" type="presParOf" srcId="{194B33D8-5EA3-416E-9BD1-0311CADCFC67}" destId="{851C83D9-D266-4D56-895D-3147FC3C837B}" srcOrd="5" destOrd="0" presId="urn:microsoft.com/office/officeart/2005/8/layout/matrix1"/>
    <dgm:cxn modelId="{F61DE1C9-5D36-402E-9564-46CC2BFED7DA}" type="presParOf" srcId="{194B33D8-5EA3-416E-9BD1-0311CADCFC67}" destId="{9D737F5D-CDFA-43BA-ABBC-0D05F004DCB4}" srcOrd="6" destOrd="0" presId="urn:microsoft.com/office/officeart/2005/8/layout/matrix1"/>
    <dgm:cxn modelId="{43FAB6E3-BE63-4B68-9187-7249037C8EED}" type="presParOf" srcId="{194B33D8-5EA3-416E-9BD1-0311CADCFC67}" destId="{F2D1FDC5-FB39-446B-BE2F-C168F6A5D1CB}" srcOrd="7" destOrd="0" presId="urn:microsoft.com/office/officeart/2005/8/layout/matrix1"/>
    <dgm:cxn modelId="{C5ABEA99-79B1-4A1A-A6C9-413F343F0E96}" type="presParOf" srcId="{FD4F0AA6-3452-4261-B354-36BB866EC45D}" destId="{11E87670-7209-4A55-AED0-95927F60A252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EE154CA-AA42-411A-AE78-776FDAFD4203}" type="doc">
      <dgm:prSet loTypeId="urn:microsoft.com/office/officeart/2005/8/layout/cycle2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A227386E-C712-4C7E-BEC2-0C6F50E27A85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Электронная почта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B62FD18-C28D-4D00-ABED-B17DF03DB6DA}" type="parTrans" cxnId="{8EE548F5-CAA3-4722-B148-BD111D04F86F}">
      <dgm:prSet/>
      <dgm:spPr/>
      <dgm:t>
        <a:bodyPr/>
        <a:lstStyle/>
        <a:p>
          <a:endParaRPr lang="ru-RU"/>
        </a:p>
      </dgm:t>
    </dgm:pt>
    <dgm:pt modelId="{B309D8A1-F5E9-4AC1-A9AA-C9C2252649C3}" type="sibTrans" cxnId="{8EE548F5-CAA3-4722-B148-BD111D04F86F}">
      <dgm:prSet/>
      <dgm:spPr/>
      <dgm:t>
        <a:bodyPr/>
        <a:lstStyle/>
        <a:p>
          <a:endParaRPr lang="ru-RU" dirty="0"/>
        </a:p>
      </dgm:t>
    </dgm:pt>
    <dgm:pt modelId="{856C75BD-719E-4343-8134-3B3E8E7721C8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Электронный документооборот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C034BE1-79E2-46B8-881B-8645408B171C}" type="parTrans" cxnId="{F6D36EB2-53B2-41F2-A798-C6365D0A27EF}">
      <dgm:prSet/>
      <dgm:spPr/>
      <dgm:t>
        <a:bodyPr/>
        <a:lstStyle/>
        <a:p>
          <a:endParaRPr lang="ru-RU"/>
        </a:p>
      </dgm:t>
    </dgm:pt>
    <dgm:pt modelId="{A0255ABD-2D59-418C-9424-E5A6437BF2C9}" type="sibTrans" cxnId="{F6D36EB2-53B2-41F2-A798-C6365D0A27EF}">
      <dgm:prSet/>
      <dgm:spPr/>
      <dgm:t>
        <a:bodyPr/>
        <a:lstStyle/>
        <a:p>
          <a:endParaRPr lang="ru-RU" dirty="0"/>
        </a:p>
      </dgm:t>
    </dgm:pt>
    <dgm:pt modelId="{3F3798C5-9203-437B-A882-3F5EE05FA842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Педагоги применяющие ИКТ: презентации, видеоролики, статьи, конспекты, отчеты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12972A6-E46D-402F-A2F6-E7DEE6646627}" type="parTrans" cxnId="{A99CD9E7-5C2C-4D62-9002-B604F32E7BDD}">
      <dgm:prSet/>
      <dgm:spPr/>
      <dgm:t>
        <a:bodyPr/>
        <a:lstStyle/>
        <a:p>
          <a:endParaRPr lang="ru-RU"/>
        </a:p>
      </dgm:t>
    </dgm:pt>
    <dgm:pt modelId="{6E8EA3D1-D2BA-4AFA-8FD8-BC9EF0CE862E}" type="sibTrans" cxnId="{A99CD9E7-5C2C-4D62-9002-B604F32E7BDD}">
      <dgm:prSet/>
      <dgm:spPr/>
      <dgm:t>
        <a:bodyPr/>
        <a:lstStyle/>
        <a:p>
          <a:endParaRPr lang="ru-RU" dirty="0"/>
        </a:p>
      </dgm:t>
    </dgm:pt>
    <dgm:pt modelId="{CBA6C93F-7907-418A-A41E-7AF047AFC705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Сетевое взаимодействие между педагогами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1A3BCF5-E6CD-4001-B766-3CF0E94D7A91}" type="parTrans" cxnId="{B16B8B1B-5BA7-4EDF-AA21-942CF9E031F2}">
      <dgm:prSet/>
      <dgm:spPr/>
      <dgm:t>
        <a:bodyPr/>
        <a:lstStyle/>
        <a:p>
          <a:endParaRPr lang="ru-RU"/>
        </a:p>
      </dgm:t>
    </dgm:pt>
    <dgm:pt modelId="{2C4A18C7-AD0F-41B5-8252-7F21DB0D8275}" type="sibTrans" cxnId="{B16B8B1B-5BA7-4EDF-AA21-942CF9E031F2}">
      <dgm:prSet/>
      <dgm:spPr/>
      <dgm:t>
        <a:bodyPr/>
        <a:lstStyle/>
        <a:p>
          <a:endParaRPr lang="ru-RU" dirty="0"/>
        </a:p>
      </dgm:t>
    </dgm:pt>
    <dgm:pt modelId="{5E91C15C-A13B-483B-B3D9-F85360650F8B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Сетевое взаимодействие между родителями: сайт ДОУ,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WhatsApp</a:t>
          </a:r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соцсети</a:t>
          </a:r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 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BK</a:t>
          </a:r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инстаграм</a:t>
          </a:r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фейсбук</a:t>
          </a:r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FF00891-E5B8-4C86-ABC5-1564F1C9CA06}" type="parTrans" cxnId="{F98529FF-1848-4BD9-9700-E6D77C807AAC}">
      <dgm:prSet/>
      <dgm:spPr/>
      <dgm:t>
        <a:bodyPr/>
        <a:lstStyle/>
        <a:p>
          <a:endParaRPr lang="ru-RU"/>
        </a:p>
      </dgm:t>
    </dgm:pt>
    <dgm:pt modelId="{C9149F3A-40DD-45DB-A37B-B4CB76489033}" type="sibTrans" cxnId="{F98529FF-1848-4BD9-9700-E6D77C807AAC}">
      <dgm:prSet/>
      <dgm:spPr/>
      <dgm:t>
        <a:bodyPr/>
        <a:lstStyle/>
        <a:p>
          <a:endParaRPr lang="ru-RU" dirty="0"/>
        </a:p>
      </dgm:t>
    </dgm:pt>
    <dgm:pt modelId="{078A0E96-CB97-4022-962E-20E1FBF13EB4}">
      <dgm:prSet custT="1"/>
      <dgm:spPr/>
      <dgm:t>
        <a:bodyPr anchor="ctr"/>
        <a:lstStyle/>
        <a:p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Сайт ДОУ:</a:t>
          </a:r>
        </a:p>
        <a:p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Информация о деятельности  ДОО  для общественности и родительского сообщества</a:t>
          </a:r>
        </a:p>
      </dgm:t>
    </dgm:pt>
    <dgm:pt modelId="{E1A23640-2D63-4A86-ABCC-0EAB3FDEEBA3}" type="parTrans" cxnId="{75E57D5A-D049-4E14-B6D0-C056D723BB34}">
      <dgm:prSet/>
      <dgm:spPr/>
      <dgm:t>
        <a:bodyPr/>
        <a:lstStyle/>
        <a:p>
          <a:endParaRPr lang="ru-RU"/>
        </a:p>
      </dgm:t>
    </dgm:pt>
    <dgm:pt modelId="{7C45CCD7-5344-4535-AFB8-5BB5859EDC85}" type="sibTrans" cxnId="{75E57D5A-D049-4E14-B6D0-C056D723BB34}">
      <dgm:prSet/>
      <dgm:spPr/>
      <dgm:t>
        <a:bodyPr/>
        <a:lstStyle/>
        <a:p>
          <a:endParaRPr lang="ru-RU" dirty="0"/>
        </a:p>
      </dgm:t>
    </dgm:pt>
    <dgm:pt modelId="{3DC5A3DC-50E8-4EDD-A165-8165D41F720C}" type="pres">
      <dgm:prSet presAssocID="{CEE154CA-AA42-411A-AE78-776FDAFD420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01F78C2-A46D-424B-B2E2-F19F6EA6BD8F}" type="pres">
      <dgm:prSet presAssocID="{A227386E-C712-4C7E-BEC2-0C6F50E27A85}" presName="node" presStyleLbl="node1" presStyleIdx="0" presStyleCnt="6" custScaleX="169113" custScaleY="1464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E7F567-47E3-46AF-9233-0F1A79033979}" type="pres">
      <dgm:prSet presAssocID="{B309D8A1-F5E9-4AC1-A9AA-C9C2252649C3}" presName="sibTrans" presStyleLbl="sibTrans2D1" presStyleIdx="0" presStyleCnt="6"/>
      <dgm:spPr/>
      <dgm:t>
        <a:bodyPr/>
        <a:lstStyle/>
        <a:p>
          <a:endParaRPr lang="ru-RU"/>
        </a:p>
      </dgm:t>
    </dgm:pt>
    <dgm:pt modelId="{5FFF9B56-5AA7-48AD-ABCC-0B5B6A13BC13}" type="pres">
      <dgm:prSet presAssocID="{B309D8A1-F5E9-4AC1-A9AA-C9C2252649C3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BF63E140-DE4F-4598-8A0E-87011AA35C57}" type="pres">
      <dgm:prSet presAssocID="{856C75BD-719E-4343-8134-3B3E8E7721C8}" presName="node" presStyleLbl="node1" presStyleIdx="1" presStyleCnt="6" custScaleX="175289" custScaleY="146410" custRadScaleRad="135952" custRadScaleInc="196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7C3DD0-0975-4908-B12F-3D4DB1CB54E1}" type="pres">
      <dgm:prSet presAssocID="{A0255ABD-2D59-418C-9424-E5A6437BF2C9}" presName="sibTrans" presStyleLbl="sibTrans2D1" presStyleIdx="1" presStyleCnt="6"/>
      <dgm:spPr/>
      <dgm:t>
        <a:bodyPr/>
        <a:lstStyle/>
        <a:p>
          <a:endParaRPr lang="ru-RU"/>
        </a:p>
      </dgm:t>
    </dgm:pt>
    <dgm:pt modelId="{A4450689-AE69-4E23-AFE8-339201222AD0}" type="pres">
      <dgm:prSet presAssocID="{A0255ABD-2D59-418C-9424-E5A6437BF2C9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080B8408-42A0-4D12-8CB4-8694BFE45EC4}" type="pres">
      <dgm:prSet presAssocID="{3F3798C5-9203-437B-A882-3F5EE05FA842}" presName="node" presStyleLbl="node1" presStyleIdx="2" presStyleCnt="6" custScaleX="189224" custScaleY="146410" custRadScaleRad="134011" custRadScaleInc="-261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13C921-EDF8-4B7B-A8A7-DB6310E53CE9}" type="pres">
      <dgm:prSet presAssocID="{6E8EA3D1-D2BA-4AFA-8FD8-BC9EF0CE862E}" presName="sibTrans" presStyleLbl="sibTrans2D1" presStyleIdx="2" presStyleCnt="6"/>
      <dgm:spPr/>
      <dgm:t>
        <a:bodyPr/>
        <a:lstStyle/>
        <a:p>
          <a:endParaRPr lang="ru-RU"/>
        </a:p>
      </dgm:t>
    </dgm:pt>
    <dgm:pt modelId="{8C53604A-2116-4052-B662-4942D272EDE5}" type="pres">
      <dgm:prSet presAssocID="{6E8EA3D1-D2BA-4AFA-8FD8-BC9EF0CE862E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616BCB2D-ED73-4F29-B159-9D8E02D3C931}" type="pres">
      <dgm:prSet presAssocID="{CBA6C93F-7907-418A-A41E-7AF047AFC705}" presName="node" presStyleLbl="node1" presStyleIdx="3" presStyleCnt="6" custScaleX="169346" custScaleY="1464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81383B-F054-46A3-ABEA-37AF7C87C671}" type="pres">
      <dgm:prSet presAssocID="{2C4A18C7-AD0F-41B5-8252-7F21DB0D8275}" presName="sibTrans" presStyleLbl="sibTrans2D1" presStyleIdx="3" presStyleCnt="6"/>
      <dgm:spPr/>
      <dgm:t>
        <a:bodyPr/>
        <a:lstStyle/>
        <a:p>
          <a:endParaRPr lang="ru-RU"/>
        </a:p>
      </dgm:t>
    </dgm:pt>
    <dgm:pt modelId="{2B4BBE0C-541F-4B02-B5DB-9BEF583EFA16}" type="pres">
      <dgm:prSet presAssocID="{2C4A18C7-AD0F-41B5-8252-7F21DB0D8275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F614DAC6-F0CC-4E6A-AB66-25E7C75AAE38}" type="pres">
      <dgm:prSet presAssocID="{5E91C15C-A13B-483B-B3D9-F85360650F8B}" presName="node" presStyleLbl="node1" presStyleIdx="4" presStyleCnt="6" custScaleX="167292" custScaleY="146410" custRadScaleRad="125957" custRadScaleInc="211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11A9BA-092F-4F8E-935E-891F32196480}" type="pres">
      <dgm:prSet presAssocID="{C9149F3A-40DD-45DB-A37B-B4CB76489033}" presName="sibTrans" presStyleLbl="sibTrans2D1" presStyleIdx="4" presStyleCnt="6"/>
      <dgm:spPr/>
      <dgm:t>
        <a:bodyPr/>
        <a:lstStyle/>
        <a:p>
          <a:endParaRPr lang="ru-RU"/>
        </a:p>
      </dgm:t>
    </dgm:pt>
    <dgm:pt modelId="{8053EA42-66CB-479D-A276-F2CEE13169A5}" type="pres">
      <dgm:prSet presAssocID="{C9149F3A-40DD-45DB-A37B-B4CB76489033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4A5E0EAE-A3DB-43CE-90A3-4E15119F586A}" type="pres">
      <dgm:prSet presAssocID="{078A0E96-CB97-4022-962E-20E1FBF13EB4}" presName="node" presStyleLbl="node1" presStyleIdx="5" presStyleCnt="6" custScaleX="166257" custScaleY="146410" custRadScaleRad="131111" custRadScaleInc="-165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B5EF07-B80E-4560-9FDF-ADE8D77230FF}" type="pres">
      <dgm:prSet presAssocID="{7C45CCD7-5344-4535-AFB8-5BB5859EDC85}" presName="sibTrans" presStyleLbl="sibTrans2D1" presStyleIdx="5" presStyleCnt="6"/>
      <dgm:spPr/>
      <dgm:t>
        <a:bodyPr/>
        <a:lstStyle/>
        <a:p>
          <a:endParaRPr lang="ru-RU"/>
        </a:p>
      </dgm:t>
    </dgm:pt>
    <dgm:pt modelId="{826C0530-74F6-4D9F-9354-719653C1FDDE}" type="pres">
      <dgm:prSet presAssocID="{7C45CCD7-5344-4535-AFB8-5BB5859EDC85}" presName="connectorText" presStyleLbl="sibTrans2D1" presStyleIdx="5" presStyleCnt="6"/>
      <dgm:spPr/>
      <dgm:t>
        <a:bodyPr/>
        <a:lstStyle/>
        <a:p>
          <a:endParaRPr lang="ru-RU"/>
        </a:p>
      </dgm:t>
    </dgm:pt>
  </dgm:ptLst>
  <dgm:cxnLst>
    <dgm:cxn modelId="{A99CD9E7-5C2C-4D62-9002-B604F32E7BDD}" srcId="{CEE154CA-AA42-411A-AE78-776FDAFD4203}" destId="{3F3798C5-9203-437B-A882-3F5EE05FA842}" srcOrd="2" destOrd="0" parTransId="{A12972A6-E46D-402F-A2F6-E7DEE6646627}" sibTransId="{6E8EA3D1-D2BA-4AFA-8FD8-BC9EF0CE862E}"/>
    <dgm:cxn modelId="{DA74B78E-A087-4860-8D8C-6B68B238ACC9}" type="presOf" srcId="{CEE154CA-AA42-411A-AE78-776FDAFD4203}" destId="{3DC5A3DC-50E8-4EDD-A165-8165D41F720C}" srcOrd="0" destOrd="0" presId="urn:microsoft.com/office/officeart/2005/8/layout/cycle2"/>
    <dgm:cxn modelId="{52A13286-1F16-4FFD-8F31-219220F0A9E1}" type="presOf" srcId="{6E8EA3D1-D2BA-4AFA-8FD8-BC9EF0CE862E}" destId="{5213C921-EDF8-4B7B-A8A7-DB6310E53CE9}" srcOrd="0" destOrd="0" presId="urn:microsoft.com/office/officeart/2005/8/layout/cycle2"/>
    <dgm:cxn modelId="{B2315F7B-1EC4-4B1F-99AC-FAC1CB9E234A}" type="presOf" srcId="{C9149F3A-40DD-45DB-A37B-B4CB76489033}" destId="{5A11A9BA-092F-4F8E-935E-891F32196480}" srcOrd="0" destOrd="0" presId="urn:microsoft.com/office/officeart/2005/8/layout/cycle2"/>
    <dgm:cxn modelId="{C8511DE2-4234-48FB-9644-5F5A434C53E7}" type="presOf" srcId="{B309D8A1-F5E9-4AC1-A9AA-C9C2252649C3}" destId="{5FFF9B56-5AA7-48AD-ABCC-0B5B6A13BC13}" srcOrd="1" destOrd="0" presId="urn:microsoft.com/office/officeart/2005/8/layout/cycle2"/>
    <dgm:cxn modelId="{497A7F32-899C-4C8B-8769-3FA63646CB56}" type="presOf" srcId="{5E91C15C-A13B-483B-B3D9-F85360650F8B}" destId="{F614DAC6-F0CC-4E6A-AB66-25E7C75AAE38}" srcOrd="0" destOrd="0" presId="urn:microsoft.com/office/officeart/2005/8/layout/cycle2"/>
    <dgm:cxn modelId="{B4D2608D-ECFE-403A-9B70-0671AD18012D}" type="presOf" srcId="{B309D8A1-F5E9-4AC1-A9AA-C9C2252649C3}" destId="{A8E7F567-47E3-46AF-9233-0F1A79033979}" srcOrd="0" destOrd="0" presId="urn:microsoft.com/office/officeart/2005/8/layout/cycle2"/>
    <dgm:cxn modelId="{79EF88CC-C3A4-4A6D-9816-CCDA17DA0EF8}" type="presOf" srcId="{A0255ABD-2D59-418C-9424-E5A6437BF2C9}" destId="{0C7C3DD0-0975-4908-B12F-3D4DB1CB54E1}" srcOrd="0" destOrd="0" presId="urn:microsoft.com/office/officeart/2005/8/layout/cycle2"/>
    <dgm:cxn modelId="{3E731C75-B808-4084-AF16-7C9D7F36F7B8}" type="presOf" srcId="{3F3798C5-9203-437B-A882-3F5EE05FA842}" destId="{080B8408-42A0-4D12-8CB4-8694BFE45EC4}" srcOrd="0" destOrd="0" presId="urn:microsoft.com/office/officeart/2005/8/layout/cycle2"/>
    <dgm:cxn modelId="{13F97C65-A4CB-460E-9DCB-FE7BD2D9E303}" type="presOf" srcId="{C9149F3A-40DD-45DB-A37B-B4CB76489033}" destId="{8053EA42-66CB-479D-A276-F2CEE13169A5}" srcOrd="1" destOrd="0" presId="urn:microsoft.com/office/officeart/2005/8/layout/cycle2"/>
    <dgm:cxn modelId="{25D7B351-0860-4BE2-AC6E-6AB59DD0D73F}" type="presOf" srcId="{A0255ABD-2D59-418C-9424-E5A6437BF2C9}" destId="{A4450689-AE69-4E23-AFE8-339201222AD0}" srcOrd="1" destOrd="0" presId="urn:microsoft.com/office/officeart/2005/8/layout/cycle2"/>
    <dgm:cxn modelId="{EC4DCFFA-86FF-4F37-8F42-C1DAC070E14F}" type="presOf" srcId="{7C45CCD7-5344-4535-AFB8-5BB5859EDC85}" destId="{826C0530-74F6-4D9F-9354-719653C1FDDE}" srcOrd="1" destOrd="0" presId="urn:microsoft.com/office/officeart/2005/8/layout/cycle2"/>
    <dgm:cxn modelId="{8EE548F5-CAA3-4722-B148-BD111D04F86F}" srcId="{CEE154CA-AA42-411A-AE78-776FDAFD4203}" destId="{A227386E-C712-4C7E-BEC2-0C6F50E27A85}" srcOrd="0" destOrd="0" parTransId="{0B62FD18-C28D-4D00-ABED-B17DF03DB6DA}" sibTransId="{B309D8A1-F5E9-4AC1-A9AA-C9C2252649C3}"/>
    <dgm:cxn modelId="{8E7143AB-46D5-4C79-A5B5-44F2805DFEC4}" type="presOf" srcId="{078A0E96-CB97-4022-962E-20E1FBF13EB4}" destId="{4A5E0EAE-A3DB-43CE-90A3-4E15119F586A}" srcOrd="0" destOrd="0" presId="urn:microsoft.com/office/officeart/2005/8/layout/cycle2"/>
    <dgm:cxn modelId="{B16B8B1B-5BA7-4EDF-AA21-942CF9E031F2}" srcId="{CEE154CA-AA42-411A-AE78-776FDAFD4203}" destId="{CBA6C93F-7907-418A-A41E-7AF047AFC705}" srcOrd="3" destOrd="0" parTransId="{61A3BCF5-E6CD-4001-B766-3CF0E94D7A91}" sibTransId="{2C4A18C7-AD0F-41B5-8252-7F21DB0D8275}"/>
    <dgm:cxn modelId="{A2818537-74C4-488C-9549-255030115720}" type="presOf" srcId="{2C4A18C7-AD0F-41B5-8252-7F21DB0D8275}" destId="{2B4BBE0C-541F-4B02-B5DB-9BEF583EFA16}" srcOrd="1" destOrd="0" presId="urn:microsoft.com/office/officeart/2005/8/layout/cycle2"/>
    <dgm:cxn modelId="{2815CDEF-0757-4BB0-9DDE-FD7224CCB99D}" type="presOf" srcId="{6E8EA3D1-D2BA-4AFA-8FD8-BC9EF0CE862E}" destId="{8C53604A-2116-4052-B662-4942D272EDE5}" srcOrd="1" destOrd="0" presId="urn:microsoft.com/office/officeart/2005/8/layout/cycle2"/>
    <dgm:cxn modelId="{F667CD14-C3C0-4380-9DB9-7135CBC644A5}" type="presOf" srcId="{7C45CCD7-5344-4535-AFB8-5BB5859EDC85}" destId="{D5B5EF07-B80E-4560-9FDF-ADE8D77230FF}" srcOrd="0" destOrd="0" presId="urn:microsoft.com/office/officeart/2005/8/layout/cycle2"/>
    <dgm:cxn modelId="{10111D29-C802-49B5-86EB-B850B1560C67}" type="presOf" srcId="{CBA6C93F-7907-418A-A41E-7AF047AFC705}" destId="{616BCB2D-ED73-4F29-B159-9D8E02D3C931}" srcOrd="0" destOrd="0" presId="urn:microsoft.com/office/officeart/2005/8/layout/cycle2"/>
    <dgm:cxn modelId="{F98529FF-1848-4BD9-9700-E6D77C807AAC}" srcId="{CEE154CA-AA42-411A-AE78-776FDAFD4203}" destId="{5E91C15C-A13B-483B-B3D9-F85360650F8B}" srcOrd="4" destOrd="0" parTransId="{8FF00891-E5B8-4C86-ABC5-1564F1C9CA06}" sibTransId="{C9149F3A-40DD-45DB-A37B-B4CB76489033}"/>
    <dgm:cxn modelId="{F6D36EB2-53B2-41F2-A798-C6365D0A27EF}" srcId="{CEE154CA-AA42-411A-AE78-776FDAFD4203}" destId="{856C75BD-719E-4343-8134-3B3E8E7721C8}" srcOrd="1" destOrd="0" parTransId="{FC034BE1-79E2-46B8-881B-8645408B171C}" sibTransId="{A0255ABD-2D59-418C-9424-E5A6437BF2C9}"/>
    <dgm:cxn modelId="{75E57D5A-D049-4E14-B6D0-C056D723BB34}" srcId="{CEE154CA-AA42-411A-AE78-776FDAFD4203}" destId="{078A0E96-CB97-4022-962E-20E1FBF13EB4}" srcOrd="5" destOrd="0" parTransId="{E1A23640-2D63-4A86-ABCC-0EAB3FDEEBA3}" sibTransId="{7C45CCD7-5344-4535-AFB8-5BB5859EDC85}"/>
    <dgm:cxn modelId="{B6FFF5D6-5254-4BE7-A2A0-0BD52C9F895E}" type="presOf" srcId="{856C75BD-719E-4343-8134-3B3E8E7721C8}" destId="{BF63E140-DE4F-4598-8A0E-87011AA35C57}" srcOrd="0" destOrd="0" presId="urn:microsoft.com/office/officeart/2005/8/layout/cycle2"/>
    <dgm:cxn modelId="{EDDCC94C-C04E-4A65-A2BC-1C8229A2F800}" type="presOf" srcId="{2C4A18C7-AD0F-41B5-8252-7F21DB0D8275}" destId="{4181383B-F054-46A3-ABEA-37AF7C87C671}" srcOrd="0" destOrd="0" presId="urn:microsoft.com/office/officeart/2005/8/layout/cycle2"/>
    <dgm:cxn modelId="{1B31A23A-73F4-4137-8B3C-9D9F40D7D4C0}" type="presOf" srcId="{A227386E-C712-4C7E-BEC2-0C6F50E27A85}" destId="{101F78C2-A46D-424B-B2E2-F19F6EA6BD8F}" srcOrd="0" destOrd="0" presId="urn:microsoft.com/office/officeart/2005/8/layout/cycle2"/>
    <dgm:cxn modelId="{7FFEC9B3-4C64-47FD-9357-204C69BE8A3A}" type="presParOf" srcId="{3DC5A3DC-50E8-4EDD-A165-8165D41F720C}" destId="{101F78C2-A46D-424B-B2E2-F19F6EA6BD8F}" srcOrd="0" destOrd="0" presId="urn:microsoft.com/office/officeart/2005/8/layout/cycle2"/>
    <dgm:cxn modelId="{B48E4E55-234C-4809-92E8-3B96B142B322}" type="presParOf" srcId="{3DC5A3DC-50E8-4EDD-A165-8165D41F720C}" destId="{A8E7F567-47E3-46AF-9233-0F1A79033979}" srcOrd="1" destOrd="0" presId="urn:microsoft.com/office/officeart/2005/8/layout/cycle2"/>
    <dgm:cxn modelId="{89F8B852-EB86-4B20-9E82-CC975B143036}" type="presParOf" srcId="{A8E7F567-47E3-46AF-9233-0F1A79033979}" destId="{5FFF9B56-5AA7-48AD-ABCC-0B5B6A13BC13}" srcOrd="0" destOrd="0" presId="urn:microsoft.com/office/officeart/2005/8/layout/cycle2"/>
    <dgm:cxn modelId="{D1345CA4-98CE-4F0F-9760-242432440D8C}" type="presParOf" srcId="{3DC5A3DC-50E8-4EDD-A165-8165D41F720C}" destId="{BF63E140-DE4F-4598-8A0E-87011AA35C57}" srcOrd="2" destOrd="0" presId="urn:microsoft.com/office/officeart/2005/8/layout/cycle2"/>
    <dgm:cxn modelId="{28F62305-7CBD-462C-A5A6-BCAA21FE79B1}" type="presParOf" srcId="{3DC5A3DC-50E8-4EDD-A165-8165D41F720C}" destId="{0C7C3DD0-0975-4908-B12F-3D4DB1CB54E1}" srcOrd="3" destOrd="0" presId="urn:microsoft.com/office/officeart/2005/8/layout/cycle2"/>
    <dgm:cxn modelId="{59C78B20-4B39-4842-A89F-9162ACF3B95E}" type="presParOf" srcId="{0C7C3DD0-0975-4908-B12F-3D4DB1CB54E1}" destId="{A4450689-AE69-4E23-AFE8-339201222AD0}" srcOrd="0" destOrd="0" presId="urn:microsoft.com/office/officeart/2005/8/layout/cycle2"/>
    <dgm:cxn modelId="{E357B715-90D8-4574-B339-D073F5F0C011}" type="presParOf" srcId="{3DC5A3DC-50E8-4EDD-A165-8165D41F720C}" destId="{080B8408-42A0-4D12-8CB4-8694BFE45EC4}" srcOrd="4" destOrd="0" presId="urn:microsoft.com/office/officeart/2005/8/layout/cycle2"/>
    <dgm:cxn modelId="{FC0BE616-33E0-44A0-A8B7-FD31539D31C4}" type="presParOf" srcId="{3DC5A3DC-50E8-4EDD-A165-8165D41F720C}" destId="{5213C921-EDF8-4B7B-A8A7-DB6310E53CE9}" srcOrd="5" destOrd="0" presId="urn:microsoft.com/office/officeart/2005/8/layout/cycle2"/>
    <dgm:cxn modelId="{3450C48C-6E5A-49B7-B77A-F0BC1AA5B3DD}" type="presParOf" srcId="{5213C921-EDF8-4B7B-A8A7-DB6310E53CE9}" destId="{8C53604A-2116-4052-B662-4942D272EDE5}" srcOrd="0" destOrd="0" presId="urn:microsoft.com/office/officeart/2005/8/layout/cycle2"/>
    <dgm:cxn modelId="{3362B59B-60F7-4C2C-8025-1B7F09CFCECC}" type="presParOf" srcId="{3DC5A3DC-50E8-4EDD-A165-8165D41F720C}" destId="{616BCB2D-ED73-4F29-B159-9D8E02D3C931}" srcOrd="6" destOrd="0" presId="urn:microsoft.com/office/officeart/2005/8/layout/cycle2"/>
    <dgm:cxn modelId="{EED3EE1A-C8B8-40F1-ABE8-BF5E17AB5CA0}" type="presParOf" srcId="{3DC5A3DC-50E8-4EDD-A165-8165D41F720C}" destId="{4181383B-F054-46A3-ABEA-37AF7C87C671}" srcOrd="7" destOrd="0" presId="urn:microsoft.com/office/officeart/2005/8/layout/cycle2"/>
    <dgm:cxn modelId="{ED626807-751B-49A4-93C4-929C1BD67C25}" type="presParOf" srcId="{4181383B-F054-46A3-ABEA-37AF7C87C671}" destId="{2B4BBE0C-541F-4B02-B5DB-9BEF583EFA16}" srcOrd="0" destOrd="0" presId="urn:microsoft.com/office/officeart/2005/8/layout/cycle2"/>
    <dgm:cxn modelId="{9787C65C-DF45-41E3-A867-4B6BD4C9798A}" type="presParOf" srcId="{3DC5A3DC-50E8-4EDD-A165-8165D41F720C}" destId="{F614DAC6-F0CC-4E6A-AB66-25E7C75AAE38}" srcOrd="8" destOrd="0" presId="urn:microsoft.com/office/officeart/2005/8/layout/cycle2"/>
    <dgm:cxn modelId="{C1A15F5B-85BC-4CA8-833B-8FE1522A643C}" type="presParOf" srcId="{3DC5A3DC-50E8-4EDD-A165-8165D41F720C}" destId="{5A11A9BA-092F-4F8E-935E-891F32196480}" srcOrd="9" destOrd="0" presId="urn:microsoft.com/office/officeart/2005/8/layout/cycle2"/>
    <dgm:cxn modelId="{D5E9E5DF-5C10-4235-A50F-6519432A077C}" type="presParOf" srcId="{5A11A9BA-092F-4F8E-935E-891F32196480}" destId="{8053EA42-66CB-479D-A276-F2CEE13169A5}" srcOrd="0" destOrd="0" presId="urn:microsoft.com/office/officeart/2005/8/layout/cycle2"/>
    <dgm:cxn modelId="{07153D0A-0823-4C4A-8521-F8EC7C024C16}" type="presParOf" srcId="{3DC5A3DC-50E8-4EDD-A165-8165D41F720C}" destId="{4A5E0EAE-A3DB-43CE-90A3-4E15119F586A}" srcOrd="10" destOrd="0" presId="urn:microsoft.com/office/officeart/2005/8/layout/cycle2"/>
    <dgm:cxn modelId="{893D12E7-878F-4F8A-A5FB-AFA132C50420}" type="presParOf" srcId="{3DC5A3DC-50E8-4EDD-A165-8165D41F720C}" destId="{D5B5EF07-B80E-4560-9FDF-ADE8D77230FF}" srcOrd="11" destOrd="0" presId="urn:microsoft.com/office/officeart/2005/8/layout/cycle2"/>
    <dgm:cxn modelId="{75FE1A8A-A82D-4B26-95B6-4622420E3036}" type="presParOf" srcId="{D5B5EF07-B80E-4560-9FDF-ADE8D77230FF}" destId="{826C0530-74F6-4D9F-9354-719653C1FDDE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7B3E784-4249-4337-A2C6-B01F79D2ED5B}" type="doc">
      <dgm:prSet loTypeId="urn:microsoft.com/office/officeart/2005/8/layout/radial5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1AD1DF3B-B6E2-48D9-B7A6-8055C2CB7283}">
      <dgm:prSet phldrT="[Текст]"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 Цифровое оборудование:</a:t>
          </a:r>
        </a:p>
        <a:p>
          <a:pPr algn="ctr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ноутбук;</a:t>
          </a:r>
        </a:p>
        <a:p>
          <a:pPr algn="ctr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интерактивная доска; </a:t>
          </a:r>
        </a:p>
        <a:p>
          <a:pPr algn="ctr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интерактивная песочница;</a:t>
          </a:r>
        </a:p>
        <a:p>
          <a:pPr algn="ctr"/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цифроовой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микроскоп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488EFEB5-CCD4-4FB3-99BC-078A9402D04F}" type="parTrans" cxnId="{8DF13BBF-F849-4E25-B130-66A83CF8A2BD}">
      <dgm:prSet/>
      <dgm:spPr/>
      <dgm:t>
        <a:bodyPr/>
        <a:lstStyle/>
        <a:p>
          <a:endParaRPr lang="ru-RU"/>
        </a:p>
      </dgm:t>
    </dgm:pt>
    <dgm:pt modelId="{F4722625-5C84-4D97-95B6-B65C5A642CDC}" type="sibTrans" cxnId="{8DF13BBF-F849-4E25-B130-66A83CF8A2BD}">
      <dgm:prSet/>
      <dgm:spPr/>
      <dgm:t>
        <a:bodyPr/>
        <a:lstStyle/>
        <a:p>
          <a:endParaRPr lang="ru-RU"/>
        </a:p>
      </dgm:t>
    </dgm:pt>
    <dgm:pt modelId="{274E7806-6072-4953-8F29-CB9A11EDD10C}">
      <dgm:prSet phldrT="[Текст]" custT="1"/>
      <dgm:spPr/>
      <dgm:t>
        <a:bodyPr/>
        <a:lstStyle/>
        <a:p>
          <a:pPr algn="just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Развивающие игры;</a:t>
          </a:r>
        </a:p>
        <a:p>
          <a:pPr algn="just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Игры– путешествия;</a:t>
          </a:r>
        </a:p>
        <a:p>
          <a:pPr algn="just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АРТ – студии</a:t>
          </a:r>
        </a:p>
        <a:p>
          <a:pPr algn="just"/>
          <a:endParaRPr lang="ru-RU" sz="1800" dirty="0" smtClean="0">
            <a:latin typeface="Times New Roman" pitchFamily="18" charset="0"/>
            <a:cs typeface="Times New Roman" pitchFamily="18" charset="0"/>
          </a:endParaRPr>
        </a:p>
      </dgm:t>
    </dgm:pt>
    <dgm:pt modelId="{C932BD82-ADA6-4A04-931A-BBCD5316CE12}" type="parTrans" cxnId="{DE2E2E0F-B817-4C51-9250-BC9188392C6E}">
      <dgm:prSet/>
      <dgm:spPr/>
      <dgm:t>
        <a:bodyPr/>
        <a:lstStyle/>
        <a:p>
          <a:endParaRPr lang="ru-RU" dirty="0"/>
        </a:p>
      </dgm:t>
    </dgm:pt>
    <dgm:pt modelId="{00BDBB57-3644-4E48-B15F-4350574DF96D}" type="sibTrans" cxnId="{DE2E2E0F-B817-4C51-9250-BC9188392C6E}">
      <dgm:prSet/>
      <dgm:spPr/>
      <dgm:t>
        <a:bodyPr/>
        <a:lstStyle/>
        <a:p>
          <a:endParaRPr lang="ru-RU"/>
        </a:p>
      </dgm:t>
    </dgm:pt>
    <dgm:pt modelId="{6B8549F3-1F63-49BA-ACC0-B79620802A66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Электронные образовательные ресурсы: набор учебных программ; цифровые энциклопедии; электронные учебные занятия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E740B06F-98E9-441D-B0C3-5BEBD212982E}" type="parTrans" cxnId="{1B8B9C28-F4A2-45FD-8C88-FC9F979831C1}">
      <dgm:prSet/>
      <dgm:spPr/>
      <dgm:t>
        <a:bodyPr/>
        <a:lstStyle/>
        <a:p>
          <a:endParaRPr lang="ru-RU" dirty="0"/>
        </a:p>
      </dgm:t>
    </dgm:pt>
    <dgm:pt modelId="{DFEE4832-8E24-468F-82F7-6FC5771441CC}" type="sibTrans" cxnId="{1B8B9C28-F4A2-45FD-8C88-FC9F979831C1}">
      <dgm:prSet/>
      <dgm:spPr/>
      <dgm:t>
        <a:bodyPr/>
        <a:lstStyle/>
        <a:p>
          <a:endParaRPr lang="ru-RU"/>
        </a:p>
      </dgm:t>
    </dgm:pt>
    <dgm:pt modelId="{F2998DD6-52D3-4ACA-BB0F-DE500019BF44}">
      <dgm:prSet custT="1"/>
      <dgm:spPr/>
      <dgm:t>
        <a:bodyPr/>
        <a:lstStyle/>
        <a:p>
          <a:r>
            <a:rPr lang="ru-RU" sz="1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Медиотека: медиа-объектов (аудио-, видео-, мультимедиа-ресурсы);коллекция проектов и мультимедийных презентаций</a:t>
          </a:r>
          <a:endParaRPr lang="ru-RU" sz="18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7761164-F72C-481F-9069-E1DB16CD0706}" type="parTrans" cxnId="{964EC9F1-1328-40C7-9630-CC968C341F8E}">
      <dgm:prSet/>
      <dgm:spPr/>
      <dgm:t>
        <a:bodyPr/>
        <a:lstStyle/>
        <a:p>
          <a:endParaRPr lang="ru-RU" dirty="0"/>
        </a:p>
      </dgm:t>
    </dgm:pt>
    <dgm:pt modelId="{CED0F9AE-4CF8-4C62-8F73-5379A49921E9}" type="sibTrans" cxnId="{964EC9F1-1328-40C7-9630-CC968C341F8E}">
      <dgm:prSet/>
      <dgm:spPr/>
      <dgm:t>
        <a:bodyPr/>
        <a:lstStyle/>
        <a:p>
          <a:endParaRPr lang="ru-RU"/>
        </a:p>
      </dgm:t>
    </dgm:pt>
    <dgm:pt modelId="{5598680D-AA78-49F8-852C-B9A841F86E4A}">
      <dgm:prSet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Электронная  база  разработок мероприятий, праздников, досугов </a:t>
          </a:r>
        </a:p>
        <a:p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35D4AB70-449A-4806-882E-55BBC5E8A35A}" type="parTrans" cxnId="{A0D8AD3C-57B6-4598-9EDE-5C983009BA51}">
      <dgm:prSet/>
      <dgm:spPr/>
      <dgm:t>
        <a:bodyPr/>
        <a:lstStyle/>
        <a:p>
          <a:endParaRPr lang="ru-RU" dirty="0"/>
        </a:p>
      </dgm:t>
    </dgm:pt>
    <dgm:pt modelId="{B36854D6-C8C9-4CF6-A1C2-C1F3ED24D32A}" type="sibTrans" cxnId="{A0D8AD3C-57B6-4598-9EDE-5C983009BA51}">
      <dgm:prSet/>
      <dgm:spPr/>
      <dgm:t>
        <a:bodyPr/>
        <a:lstStyle/>
        <a:p>
          <a:endParaRPr lang="ru-RU"/>
        </a:p>
      </dgm:t>
    </dgm:pt>
    <dgm:pt modelId="{62018C19-8DCB-4832-89E0-9746C886AAB0}">
      <dgm:prSet/>
      <dgm:spPr/>
      <dgm:t>
        <a:bodyPr/>
        <a:lstStyle/>
        <a:p>
          <a:endParaRPr lang="ru-RU" dirty="0"/>
        </a:p>
      </dgm:t>
    </dgm:pt>
    <dgm:pt modelId="{F912742F-556B-46BD-85DE-8ACC87F2F9C4}" type="parTrans" cxnId="{A2173C53-0165-4DE1-BDF6-3BBD0FFC0FA0}">
      <dgm:prSet/>
      <dgm:spPr/>
      <dgm:t>
        <a:bodyPr/>
        <a:lstStyle/>
        <a:p>
          <a:endParaRPr lang="ru-RU"/>
        </a:p>
      </dgm:t>
    </dgm:pt>
    <dgm:pt modelId="{2A5F7B65-5D05-474B-84E8-FE143CD5E3B5}" type="sibTrans" cxnId="{A2173C53-0165-4DE1-BDF6-3BBD0FFC0FA0}">
      <dgm:prSet/>
      <dgm:spPr/>
      <dgm:t>
        <a:bodyPr/>
        <a:lstStyle/>
        <a:p>
          <a:endParaRPr lang="ru-RU"/>
        </a:p>
      </dgm:t>
    </dgm:pt>
    <dgm:pt modelId="{4C65A68E-EFC9-4C6B-B4C2-2DC2756CC073}">
      <dgm:prSet/>
      <dgm:spPr/>
      <dgm:t>
        <a:bodyPr/>
        <a:lstStyle/>
        <a:p>
          <a:endParaRPr lang="ru-RU" dirty="0"/>
        </a:p>
      </dgm:t>
    </dgm:pt>
    <dgm:pt modelId="{493F50FA-8044-4CF2-BC34-00E4BC104F75}" type="parTrans" cxnId="{392839C0-91D8-45B3-B507-CEFF8B525AEC}">
      <dgm:prSet/>
      <dgm:spPr/>
      <dgm:t>
        <a:bodyPr/>
        <a:lstStyle/>
        <a:p>
          <a:endParaRPr lang="ru-RU"/>
        </a:p>
      </dgm:t>
    </dgm:pt>
    <dgm:pt modelId="{29AA7F35-316C-4C75-A730-219303E5AA88}" type="sibTrans" cxnId="{392839C0-91D8-45B3-B507-CEFF8B525AEC}">
      <dgm:prSet/>
      <dgm:spPr/>
      <dgm:t>
        <a:bodyPr/>
        <a:lstStyle/>
        <a:p>
          <a:endParaRPr lang="ru-RU"/>
        </a:p>
      </dgm:t>
    </dgm:pt>
    <dgm:pt modelId="{0C2D0E4A-9421-480B-B769-5AB2513EFE39}">
      <dgm:prSet/>
      <dgm:spPr/>
      <dgm:t>
        <a:bodyPr/>
        <a:lstStyle/>
        <a:p>
          <a:endParaRPr lang="ru-RU" dirty="0"/>
        </a:p>
      </dgm:t>
    </dgm:pt>
    <dgm:pt modelId="{03E99906-52F3-40CB-A368-5E405AAEB65F}" type="parTrans" cxnId="{CE555BF1-51DD-4E6F-A595-7D856593A280}">
      <dgm:prSet/>
      <dgm:spPr/>
      <dgm:t>
        <a:bodyPr/>
        <a:lstStyle/>
        <a:p>
          <a:endParaRPr lang="ru-RU"/>
        </a:p>
      </dgm:t>
    </dgm:pt>
    <dgm:pt modelId="{D2574712-4A8B-4541-9FDE-BD71FB7D286E}" type="sibTrans" cxnId="{CE555BF1-51DD-4E6F-A595-7D856593A280}">
      <dgm:prSet/>
      <dgm:spPr/>
      <dgm:t>
        <a:bodyPr/>
        <a:lstStyle/>
        <a:p>
          <a:endParaRPr lang="ru-RU"/>
        </a:p>
      </dgm:t>
    </dgm:pt>
    <dgm:pt modelId="{C37A19EC-739F-4216-B3A7-96CBF1F65060}" type="pres">
      <dgm:prSet presAssocID="{77B3E784-4249-4337-A2C6-B01F79D2ED5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D5550E-04D0-4FF8-A241-0CE94C43EC59}" type="pres">
      <dgm:prSet presAssocID="{1AD1DF3B-B6E2-48D9-B7A6-8055C2CB7283}" presName="centerShape" presStyleLbl="node0" presStyleIdx="0" presStyleCnt="1" custScaleX="267651" custScaleY="194872"/>
      <dgm:spPr/>
      <dgm:t>
        <a:bodyPr/>
        <a:lstStyle/>
        <a:p>
          <a:endParaRPr lang="ru-RU"/>
        </a:p>
      </dgm:t>
    </dgm:pt>
    <dgm:pt modelId="{AE0A277D-1A3D-4B12-B082-5E5DADFEB386}" type="pres">
      <dgm:prSet presAssocID="{C932BD82-ADA6-4A04-931A-BBCD5316CE12}" presName="parTrans" presStyleLbl="sibTrans2D1" presStyleIdx="0" presStyleCnt="4"/>
      <dgm:spPr/>
      <dgm:t>
        <a:bodyPr/>
        <a:lstStyle/>
        <a:p>
          <a:endParaRPr lang="ru-RU"/>
        </a:p>
      </dgm:t>
    </dgm:pt>
    <dgm:pt modelId="{16247CDF-81D6-48D2-B0FB-9651BF6C957A}" type="pres">
      <dgm:prSet presAssocID="{C932BD82-ADA6-4A04-931A-BBCD5316CE12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E8446F52-4F37-4E85-81EB-C405012A3045}" type="pres">
      <dgm:prSet presAssocID="{274E7806-6072-4953-8F29-CB9A11EDD10C}" presName="node" presStyleLbl="node1" presStyleIdx="0" presStyleCnt="4" custScaleX="195938" custScaleY="177156" custRadScaleRad="158138" custRadScaleInc="1392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006BB7-D227-4A56-A81B-B2A2142205CE}" type="pres">
      <dgm:prSet presAssocID="{35D4AB70-449A-4806-882E-55BBC5E8A35A}" presName="parTrans" presStyleLbl="sibTrans2D1" presStyleIdx="1" presStyleCnt="4"/>
      <dgm:spPr/>
      <dgm:t>
        <a:bodyPr/>
        <a:lstStyle/>
        <a:p>
          <a:endParaRPr lang="ru-RU"/>
        </a:p>
      </dgm:t>
    </dgm:pt>
    <dgm:pt modelId="{A5D35A60-780D-4829-84A5-5E8589D2B569}" type="pres">
      <dgm:prSet presAssocID="{35D4AB70-449A-4806-882E-55BBC5E8A35A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84110CAA-84D0-44A9-9625-98AAE4B3DFFE}" type="pres">
      <dgm:prSet presAssocID="{5598680D-AA78-49F8-852C-B9A841F86E4A}" presName="node" presStyleLbl="node1" presStyleIdx="1" presStyleCnt="4" custScaleX="195938" custScaleY="177156" custRadScaleRad="160976" custRadScaleInc="648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9DCB7A-AA41-4FF3-B7B7-7914D8D87807}" type="pres">
      <dgm:prSet presAssocID="{E740B06F-98E9-441D-B0C3-5BEBD212982E}" presName="parTrans" presStyleLbl="sibTrans2D1" presStyleIdx="2" presStyleCnt="4"/>
      <dgm:spPr/>
      <dgm:t>
        <a:bodyPr/>
        <a:lstStyle/>
        <a:p>
          <a:endParaRPr lang="ru-RU"/>
        </a:p>
      </dgm:t>
    </dgm:pt>
    <dgm:pt modelId="{A5D5FABA-4387-4E20-BF6F-FDBB26CF6C90}" type="pres">
      <dgm:prSet presAssocID="{E740B06F-98E9-441D-B0C3-5BEBD212982E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3944B081-7010-4EDA-9E40-60B9FE8A8C88}" type="pres">
      <dgm:prSet presAssocID="{6B8549F3-1F63-49BA-ACC0-B79620802A66}" presName="node" presStyleLbl="node1" presStyleIdx="2" presStyleCnt="4" custScaleX="184408" custScaleY="177156" custRadScaleRad="157124" custRadScaleInc="1365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4003F0-6DD6-4769-AA3C-4A8313EA3CF6}" type="pres">
      <dgm:prSet presAssocID="{57761164-F72C-481F-9069-E1DB16CD0706}" presName="parTrans" presStyleLbl="sibTrans2D1" presStyleIdx="3" presStyleCnt="4"/>
      <dgm:spPr/>
      <dgm:t>
        <a:bodyPr/>
        <a:lstStyle/>
        <a:p>
          <a:endParaRPr lang="ru-RU"/>
        </a:p>
      </dgm:t>
    </dgm:pt>
    <dgm:pt modelId="{2316914C-FD1E-40C6-9E52-01253D8A5B57}" type="pres">
      <dgm:prSet presAssocID="{57761164-F72C-481F-9069-E1DB16CD0706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61AA0158-AB55-4E36-90BB-9E18B712EA07}" type="pres">
      <dgm:prSet presAssocID="{F2998DD6-52D3-4ACA-BB0F-DE500019BF44}" presName="node" presStyleLbl="node1" presStyleIdx="3" presStyleCnt="4" custScaleX="186548" custScaleY="177156" custRadScaleRad="155972" custRadScaleInc="616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BDEED34-060C-4EA0-AAD7-A5436580F66D}" type="presOf" srcId="{274E7806-6072-4953-8F29-CB9A11EDD10C}" destId="{E8446F52-4F37-4E85-81EB-C405012A3045}" srcOrd="0" destOrd="0" presId="urn:microsoft.com/office/officeart/2005/8/layout/radial5"/>
    <dgm:cxn modelId="{7BA50D8D-E564-4D63-8596-546DA4270749}" type="presOf" srcId="{C932BD82-ADA6-4A04-931A-BBCD5316CE12}" destId="{16247CDF-81D6-48D2-B0FB-9651BF6C957A}" srcOrd="1" destOrd="0" presId="urn:microsoft.com/office/officeart/2005/8/layout/radial5"/>
    <dgm:cxn modelId="{5639E425-77C7-402C-9B74-176333D90A17}" type="presOf" srcId="{77B3E784-4249-4337-A2C6-B01F79D2ED5B}" destId="{C37A19EC-739F-4216-B3A7-96CBF1F65060}" srcOrd="0" destOrd="0" presId="urn:microsoft.com/office/officeart/2005/8/layout/radial5"/>
    <dgm:cxn modelId="{F1E0AE0D-60B6-4E23-930D-6AEE878C12C4}" type="presOf" srcId="{E740B06F-98E9-441D-B0C3-5BEBD212982E}" destId="{A5D5FABA-4387-4E20-BF6F-FDBB26CF6C90}" srcOrd="1" destOrd="0" presId="urn:microsoft.com/office/officeart/2005/8/layout/radial5"/>
    <dgm:cxn modelId="{E09FEA9F-E0A6-4ECD-B4A5-8D6FADDB4651}" type="presOf" srcId="{C932BD82-ADA6-4A04-931A-BBCD5316CE12}" destId="{AE0A277D-1A3D-4B12-B082-5E5DADFEB386}" srcOrd="0" destOrd="0" presId="urn:microsoft.com/office/officeart/2005/8/layout/radial5"/>
    <dgm:cxn modelId="{1C49212F-E76C-4BCA-99E0-075704AAA83C}" type="presOf" srcId="{E740B06F-98E9-441D-B0C3-5BEBD212982E}" destId="{0B9DCB7A-AA41-4FF3-B7B7-7914D8D87807}" srcOrd="0" destOrd="0" presId="urn:microsoft.com/office/officeart/2005/8/layout/radial5"/>
    <dgm:cxn modelId="{98D0FD4D-859D-418A-AD15-1C170048FA6B}" type="presOf" srcId="{5598680D-AA78-49F8-852C-B9A841F86E4A}" destId="{84110CAA-84D0-44A9-9625-98AAE4B3DFFE}" srcOrd="0" destOrd="0" presId="urn:microsoft.com/office/officeart/2005/8/layout/radial5"/>
    <dgm:cxn modelId="{62FBB91F-EC44-46AC-94FC-AADD1ED4A743}" type="presOf" srcId="{35D4AB70-449A-4806-882E-55BBC5E8A35A}" destId="{EA006BB7-D227-4A56-A81B-B2A2142205CE}" srcOrd="0" destOrd="0" presId="urn:microsoft.com/office/officeart/2005/8/layout/radial5"/>
    <dgm:cxn modelId="{392839C0-91D8-45B3-B507-CEFF8B525AEC}" srcId="{77B3E784-4249-4337-A2C6-B01F79D2ED5B}" destId="{4C65A68E-EFC9-4C6B-B4C2-2DC2756CC073}" srcOrd="2" destOrd="0" parTransId="{493F50FA-8044-4CF2-BC34-00E4BC104F75}" sibTransId="{29AA7F35-316C-4C75-A730-219303E5AA88}"/>
    <dgm:cxn modelId="{DE2E2E0F-B817-4C51-9250-BC9188392C6E}" srcId="{1AD1DF3B-B6E2-48D9-B7A6-8055C2CB7283}" destId="{274E7806-6072-4953-8F29-CB9A11EDD10C}" srcOrd="0" destOrd="0" parTransId="{C932BD82-ADA6-4A04-931A-BBCD5316CE12}" sibTransId="{00BDBB57-3644-4E48-B15F-4350574DF96D}"/>
    <dgm:cxn modelId="{1D436274-270A-4449-A745-F63A02BDC68A}" type="presOf" srcId="{F2998DD6-52D3-4ACA-BB0F-DE500019BF44}" destId="{61AA0158-AB55-4E36-90BB-9E18B712EA07}" srcOrd="0" destOrd="0" presId="urn:microsoft.com/office/officeart/2005/8/layout/radial5"/>
    <dgm:cxn modelId="{CE10DF96-64F0-4DB6-98CF-9D09E9C2B382}" type="presOf" srcId="{1AD1DF3B-B6E2-48D9-B7A6-8055C2CB7283}" destId="{59D5550E-04D0-4FF8-A241-0CE94C43EC59}" srcOrd="0" destOrd="0" presId="urn:microsoft.com/office/officeart/2005/8/layout/radial5"/>
    <dgm:cxn modelId="{B5754A3E-9A5F-4ADC-AEAC-7488CDA65295}" type="presOf" srcId="{35D4AB70-449A-4806-882E-55BBC5E8A35A}" destId="{A5D35A60-780D-4829-84A5-5E8589D2B569}" srcOrd="1" destOrd="0" presId="urn:microsoft.com/office/officeart/2005/8/layout/radial5"/>
    <dgm:cxn modelId="{1B8B9C28-F4A2-45FD-8C88-FC9F979831C1}" srcId="{1AD1DF3B-B6E2-48D9-B7A6-8055C2CB7283}" destId="{6B8549F3-1F63-49BA-ACC0-B79620802A66}" srcOrd="2" destOrd="0" parTransId="{E740B06F-98E9-441D-B0C3-5BEBD212982E}" sibTransId="{DFEE4832-8E24-468F-82F7-6FC5771441CC}"/>
    <dgm:cxn modelId="{0E72D48B-F6AD-4453-9D23-B81DDE537554}" type="presOf" srcId="{57761164-F72C-481F-9069-E1DB16CD0706}" destId="{644003F0-6DD6-4769-AA3C-4A8313EA3CF6}" srcOrd="0" destOrd="0" presId="urn:microsoft.com/office/officeart/2005/8/layout/radial5"/>
    <dgm:cxn modelId="{E9A060D0-B5C1-4A32-A670-CB540DA41E39}" type="presOf" srcId="{6B8549F3-1F63-49BA-ACC0-B79620802A66}" destId="{3944B081-7010-4EDA-9E40-60B9FE8A8C88}" srcOrd="0" destOrd="0" presId="urn:microsoft.com/office/officeart/2005/8/layout/radial5"/>
    <dgm:cxn modelId="{964EC9F1-1328-40C7-9630-CC968C341F8E}" srcId="{1AD1DF3B-B6E2-48D9-B7A6-8055C2CB7283}" destId="{F2998DD6-52D3-4ACA-BB0F-DE500019BF44}" srcOrd="3" destOrd="0" parTransId="{57761164-F72C-481F-9069-E1DB16CD0706}" sibTransId="{CED0F9AE-4CF8-4C62-8F73-5379A49921E9}"/>
    <dgm:cxn modelId="{CE555BF1-51DD-4E6F-A595-7D856593A280}" srcId="{77B3E784-4249-4337-A2C6-B01F79D2ED5B}" destId="{0C2D0E4A-9421-480B-B769-5AB2513EFE39}" srcOrd="3" destOrd="0" parTransId="{03E99906-52F3-40CB-A368-5E405AAEB65F}" sibTransId="{D2574712-4A8B-4541-9FDE-BD71FB7D286E}"/>
    <dgm:cxn modelId="{8DF13BBF-F849-4E25-B130-66A83CF8A2BD}" srcId="{77B3E784-4249-4337-A2C6-B01F79D2ED5B}" destId="{1AD1DF3B-B6E2-48D9-B7A6-8055C2CB7283}" srcOrd="0" destOrd="0" parTransId="{488EFEB5-CCD4-4FB3-99BC-078A9402D04F}" sibTransId="{F4722625-5C84-4D97-95B6-B65C5A642CDC}"/>
    <dgm:cxn modelId="{75209B10-1964-44A5-BA4C-8766E4C01059}" type="presOf" srcId="{57761164-F72C-481F-9069-E1DB16CD0706}" destId="{2316914C-FD1E-40C6-9E52-01253D8A5B57}" srcOrd="1" destOrd="0" presId="urn:microsoft.com/office/officeart/2005/8/layout/radial5"/>
    <dgm:cxn modelId="{A0D8AD3C-57B6-4598-9EDE-5C983009BA51}" srcId="{1AD1DF3B-B6E2-48D9-B7A6-8055C2CB7283}" destId="{5598680D-AA78-49F8-852C-B9A841F86E4A}" srcOrd="1" destOrd="0" parTransId="{35D4AB70-449A-4806-882E-55BBC5E8A35A}" sibTransId="{B36854D6-C8C9-4CF6-A1C2-C1F3ED24D32A}"/>
    <dgm:cxn modelId="{A2173C53-0165-4DE1-BDF6-3BBD0FFC0FA0}" srcId="{77B3E784-4249-4337-A2C6-B01F79D2ED5B}" destId="{62018C19-8DCB-4832-89E0-9746C886AAB0}" srcOrd="1" destOrd="0" parTransId="{F912742F-556B-46BD-85DE-8ACC87F2F9C4}" sibTransId="{2A5F7B65-5D05-474B-84E8-FE143CD5E3B5}"/>
    <dgm:cxn modelId="{6D3D5E67-F812-4D8A-9749-75057E9E7F19}" type="presParOf" srcId="{C37A19EC-739F-4216-B3A7-96CBF1F65060}" destId="{59D5550E-04D0-4FF8-A241-0CE94C43EC59}" srcOrd="0" destOrd="0" presId="urn:microsoft.com/office/officeart/2005/8/layout/radial5"/>
    <dgm:cxn modelId="{1D08A713-A700-457D-93AD-DEF7507EDA16}" type="presParOf" srcId="{C37A19EC-739F-4216-B3A7-96CBF1F65060}" destId="{AE0A277D-1A3D-4B12-B082-5E5DADFEB386}" srcOrd="1" destOrd="0" presId="urn:microsoft.com/office/officeart/2005/8/layout/radial5"/>
    <dgm:cxn modelId="{6F434D8C-8836-46FE-BE05-78FA43E10E6B}" type="presParOf" srcId="{AE0A277D-1A3D-4B12-B082-5E5DADFEB386}" destId="{16247CDF-81D6-48D2-B0FB-9651BF6C957A}" srcOrd="0" destOrd="0" presId="urn:microsoft.com/office/officeart/2005/8/layout/radial5"/>
    <dgm:cxn modelId="{C16C468B-43CA-4B43-B90B-8F1E6573EC82}" type="presParOf" srcId="{C37A19EC-739F-4216-B3A7-96CBF1F65060}" destId="{E8446F52-4F37-4E85-81EB-C405012A3045}" srcOrd="2" destOrd="0" presId="urn:microsoft.com/office/officeart/2005/8/layout/radial5"/>
    <dgm:cxn modelId="{9E22DD8A-4664-42E1-AB27-3D0EFD2DFB7D}" type="presParOf" srcId="{C37A19EC-739F-4216-B3A7-96CBF1F65060}" destId="{EA006BB7-D227-4A56-A81B-B2A2142205CE}" srcOrd="3" destOrd="0" presId="urn:microsoft.com/office/officeart/2005/8/layout/radial5"/>
    <dgm:cxn modelId="{E5569C3E-57E2-4B22-95BA-583B3B2B6F6D}" type="presParOf" srcId="{EA006BB7-D227-4A56-A81B-B2A2142205CE}" destId="{A5D35A60-780D-4829-84A5-5E8589D2B569}" srcOrd="0" destOrd="0" presId="urn:microsoft.com/office/officeart/2005/8/layout/radial5"/>
    <dgm:cxn modelId="{6B5F18F2-B057-4509-AAE3-C5772623DA99}" type="presParOf" srcId="{C37A19EC-739F-4216-B3A7-96CBF1F65060}" destId="{84110CAA-84D0-44A9-9625-98AAE4B3DFFE}" srcOrd="4" destOrd="0" presId="urn:microsoft.com/office/officeart/2005/8/layout/radial5"/>
    <dgm:cxn modelId="{A718FACE-6333-4B84-8A97-86B39D2ACDC1}" type="presParOf" srcId="{C37A19EC-739F-4216-B3A7-96CBF1F65060}" destId="{0B9DCB7A-AA41-4FF3-B7B7-7914D8D87807}" srcOrd="5" destOrd="0" presId="urn:microsoft.com/office/officeart/2005/8/layout/radial5"/>
    <dgm:cxn modelId="{610FF85E-0659-495E-A181-12A0926367F9}" type="presParOf" srcId="{0B9DCB7A-AA41-4FF3-B7B7-7914D8D87807}" destId="{A5D5FABA-4387-4E20-BF6F-FDBB26CF6C90}" srcOrd="0" destOrd="0" presId="urn:microsoft.com/office/officeart/2005/8/layout/radial5"/>
    <dgm:cxn modelId="{24B117EE-CCB7-4CA8-B717-57DA1B97D9C6}" type="presParOf" srcId="{C37A19EC-739F-4216-B3A7-96CBF1F65060}" destId="{3944B081-7010-4EDA-9E40-60B9FE8A8C88}" srcOrd="6" destOrd="0" presId="urn:microsoft.com/office/officeart/2005/8/layout/radial5"/>
    <dgm:cxn modelId="{872322C9-32DF-452B-9CD7-B1EE6E7E1F22}" type="presParOf" srcId="{C37A19EC-739F-4216-B3A7-96CBF1F65060}" destId="{644003F0-6DD6-4769-AA3C-4A8313EA3CF6}" srcOrd="7" destOrd="0" presId="urn:microsoft.com/office/officeart/2005/8/layout/radial5"/>
    <dgm:cxn modelId="{FC86834D-9364-4024-B097-84F60552FBCB}" type="presParOf" srcId="{644003F0-6DD6-4769-AA3C-4A8313EA3CF6}" destId="{2316914C-FD1E-40C6-9E52-01253D8A5B57}" srcOrd="0" destOrd="0" presId="urn:microsoft.com/office/officeart/2005/8/layout/radial5"/>
    <dgm:cxn modelId="{D84C6211-0D4B-4919-8568-A6A05881149D}" type="presParOf" srcId="{C37A19EC-739F-4216-B3A7-96CBF1F65060}" destId="{61AA0158-AB55-4E36-90BB-9E18B712EA07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0860C04-730B-443F-B753-59048CB1D4DF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A40CC7D-0164-4D25-A9E5-5CFB02936CC9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Организация КПК для педагогов </a:t>
          </a:r>
          <a:endParaRPr lang="ru-RU" sz="1800" dirty="0">
            <a:solidFill>
              <a:schemeClr val="tx1"/>
            </a:solidFill>
          </a:endParaRPr>
        </a:p>
      </dgm:t>
    </dgm:pt>
    <dgm:pt modelId="{BA0A30B2-F479-49CA-82EE-21E20F555C46}" type="parTrans" cxnId="{471CB410-46E9-49A6-A84B-DEB48054E93C}">
      <dgm:prSet/>
      <dgm:spPr/>
      <dgm:t>
        <a:bodyPr/>
        <a:lstStyle/>
        <a:p>
          <a:endParaRPr lang="ru-RU"/>
        </a:p>
      </dgm:t>
    </dgm:pt>
    <dgm:pt modelId="{9CF6C21C-2731-4175-A262-D795CD56C211}" type="sibTrans" cxnId="{471CB410-46E9-49A6-A84B-DEB48054E93C}">
      <dgm:prSet/>
      <dgm:spPr/>
      <dgm:t>
        <a:bodyPr/>
        <a:lstStyle/>
        <a:p>
          <a:endParaRPr lang="ru-RU"/>
        </a:p>
      </dgm:t>
    </dgm:pt>
    <dgm:pt modelId="{EDC3380C-873E-4604-BAD9-DFE8F47D15C4}">
      <dgm:prSet phldrT="[Текст]" custT="1"/>
      <dgm:spPr/>
      <dgm:t>
        <a:bodyPr/>
        <a:lstStyle/>
        <a:p>
          <a:endParaRPr lang="ru-RU" sz="1100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Приобретение и разработка банка ЭОР .</a:t>
          </a:r>
          <a:endParaRPr lang="ru-RU" sz="1800" dirty="0">
            <a:solidFill>
              <a:schemeClr val="tx1"/>
            </a:solidFill>
          </a:endParaRPr>
        </a:p>
      </dgm:t>
    </dgm:pt>
    <dgm:pt modelId="{CD08A65A-8174-4122-B13E-57D1EE5A4D15}" type="parTrans" cxnId="{CD13E2B2-6192-4083-99DD-80DAC41450A3}">
      <dgm:prSet/>
      <dgm:spPr/>
      <dgm:t>
        <a:bodyPr/>
        <a:lstStyle/>
        <a:p>
          <a:endParaRPr lang="ru-RU"/>
        </a:p>
      </dgm:t>
    </dgm:pt>
    <dgm:pt modelId="{958239AF-CF97-47EA-8634-3A848A0E3366}" type="sibTrans" cxnId="{CD13E2B2-6192-4083-99DD-80DAC41450A3}">
      <dgm:prSet/>
      <dgm:spPr/>
      <dgm:t>
        <a:bodyPr/>
        <a:lstStyle/>
        <a:p>
          <a:endParaRPr lang="ru-RU"/>
        </a:p>
      </dgm:t>
    </dgm:pt>
    <dgm:pt modelId="{C9F38952-22CA-4EA3-932D-DF2DFF1E0685}">
      <dgm:prSet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Обновление материально – технической базы ЦОР .</a:t>
          </a:r>
          <a:endParaRPr lang="ru-RU" sz="1800" dirty="0">
            <a:solidFill>
              <a:schemeClr val="tx1"/>
            </a:solidFill>
          </a:endParaRPr>
        </a:p>
      </dgm:t>
    </dgm:pt>
    <dgm:pt modelId="{F381BCAC-6A69-4071-8FA4-95974B3D048E}" type="parTrans" cxnId="{D3892C21-E7BF-4D10-88E3-D8FBC9C8F14F}">
      <dgm:prSet/>
      <dgm:spPr/>
      <dgm:t>
        <a:bodyPr/>
        <a:lstStyle/>
        <a:p>
          <a:endParaRPr lang="ru-RU"/>
        </a:p>
      </dgm:t>
    </dgm:pt>
    <dgm:pt modelId="{E78405E2-0B40-49CC-A7C3-0C13F99ED244}" type="sibTrans" cxnId="{D3892C21-E7BF-4D10-88E3-D8FBC9C8F14F}">
      <dgm:prSet/>
      <dgm:spPr/>
      <dgm:t>
        <a:bodyPr/>
        <a:lstStyle/>
        <a:p>
          <a:endParaRPr lang="ru-RU"/>
        </a:p>
      </dgm:t>
    </dgm:pt>
    <dgm:pt modelId="{436FA5A7-EC0F-4F24-BBD7-6E6956A34939}">
      <dgm:prSet custT="1"/>
      <dgm:spPr/>
      <dgm:t>
        <a:bodyPr/>
        <a:lstStyle/>
        <a:p>
          <a:r>
            <a:rPr lang="ru-RU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Информированные родители (законные представители) в новом формате.</a:t>
          </a:r>
          <a:endParaRPr lang="ru-RU" sz="1800" dirty="0">
            <a:solidFill>
              <a:schemeClr val="tx1"/>
            </a:solidFill>
          </a:endParaRPr>
        </a:p>
      </dgm:t>
    </dgm:pt>
    <dgm:pt modelId="{07128059-E898-4362-A72C-72891BEC2B14}" type="parTrans" cxnId="{F28D5186-EDDF-4991-99CC-418752D29327}">
      <dgm:prSet/>
      <dgm:spPr/>
      <dgm:t>
        <a:bodyPr/>
        <a:lstStyle/>
        <a:p>
          <a:endParaRPr lang="ru-RU"/>
        </a:p>
      </dgm:t>
    </dgm:pt>
    <dgm:pt modelId="{8362540A-416B-4FD9-9368-CF98557EC94F}" type="sibTrans" cxnId="{F28D5186-EDDF-4991-99CC-418752D29327}">
      <dgm:prSet/>
      <dgm:spPr/>
      <dgm:t>
        <a:bodyPr/>
        <a:lstStyle/>
        <a:p>
          <a:endParaRPr lang="ru-RU"/>
        </a:p>
      </dgm:t>
    </dgm:pt>
    <dgm:pt modelId="{5F086254-0FA0-4196-ADF7-C5F69A4D70A3}" type="pres">
      <dgm:prSet presAssocID="{00860C04-730B-443F-B753-59048CB1D4D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5855B85-477C-4058-A5F1-8BE3295172AC}" type="pres">
      <dgm:prSet presAssocID="{436FA5A7-EC0F-4F24-BBD7-6E6956A34939}" presName="boxAndChildren" presStyleCnt="0"/>
      <dgm:spPr/>
    </dgm:pt>
    <dgm:pt modelId="{2C81680F-9AEE-4C7B-AA58-C6EC0BBEB1B9}" type="pres">
      <dgm:prSet presAssocID="{436FA5A7-EC0F-4F24-BBD7-6E6956A34939}" presName="parentTextBox" presStyleLbl="node1" presStyleIdx="0" presStyleCnt="4" custLinFactNeighborY="7096"/>
      <dgm:spPr/>
      <dgm:t>
        <a:bodyPr/>
        <a:lstStyle/>
        <a:p>
          <a:endParaRPr lang="ru-RU"/>
        </a:p>
      </dgm:t>
    </dgm:pt>
    <dgm:pt modelId="{CF9BCA2A-F6B8-4B10-AD6E-1F814468A824}" type="pres">
      <dgm:prSet presAssocID="{958239AF-CF97-47EA-8634-3A848A0E3366}" presName="sp" presStyleCnt="0"/>
      <dgm:spPr/>
    </dgm:pt>
    <dgm:pt modelId="{52843D64-1AFC-4737-A25A-55EF981BB345}" type="pres">
      <dgm:prSet presAssocID="{EDC3380C-873E-4604-BAD9-DFE8F47D15C4}" presName="arrowAndChildren" presStyleCnt="0"/>
      <dgm:spPr/>
    </dgm:pt>
    <dgm:pt modelId="{3A38A481-8C65-4A9D-BFF9-961651DD90BA}" type="pres">
      <dgm:prSet presAssocID="{EDC3380C-873E-4604-BAD9-DFE8F47D15C4}" presName="parentTextArrow" presStyleLbl="node1" presStyleIdx="1" presStyleCnt="4"/>
      <dgm:spPr/>
      <dgm:t>
        <a:bodyPr/>
        <a:lstStyle/>
        <a:p>
          <a:endParaRPr lang="ru-RU"/>
        </a:p>
      </dgm:t>
    </dgm:pt>
    <dgm:pt modelId="{2DE86AEA-A7D4-4F83-A809-46E202AE3819}" type="pres">
      <dgm:prSet presAssocID="{E78405E2-0B40-49CC-A7C3-0C13F99ED244}" presName="sp" presStyleCnt="0"/>
      <dgm:spPr/>
    </dgm:pt>
    <dgm:pt modelId="{2A136877-C404-403F-B147-EAE7224A6F31}" type="pres">
      <dgm:prSet presAssocID="{C9F38952-22CA-4EA3-932D-DF2DFF1E0685}" presName="arrowAndChildren" presStyleCnt="0"/>
      <dgm:spPr/>
    </dgm:pt>
    <dgm:pt modelId="{AF33722D-2ECA-49D3-9D31-48F50241E68F}" type="pres">
      <dgm:prSet presAssocID="{C9F38952-22CA-4EA3-932D-DF2DFF1E0685}" presName="parentTextArrow" presStyleLbl="node1" presStyleIdx="2" presStyleCnt="4" custLinFactNeighborY="10897"/>
      <dgm:spPr/>
      <dgm:t>
        <a:bodyPr/>
        <a:lstStyle/>
        <a:p>
          <a:endParaRPr lang="ru-RU"/>
        </a:p>
      </dgm:t>
    </dgm:pt>
    <dgm:pt modelId="{09CFAB98-F4C6-4F83-A055-9E87E1933674}" type="pres">
      <dgm:prSet presAssocID="{9CF6C21C-2731-4175-A262-D795CD56C211}" presName="sp" presStyleCnt="0"/>
      <dgm:spPr/>
    </dgm:pt>
    <dgm:pt modelId="{4E6A4329-EE4B-4E52-8B20-312706F418D1}" type="pres">
      <dgm:prSet presAssocID="{1A40CC7D-0164-4D25-A9E5-5CFB02936CC9}" presName="arrowAndChildren" presStyleCnt="0"/>
      <dgm:spPr/>
    </dgm:pt>
    <dgm:pt modelId="{931B0D06-AC9E-44D3-AEAD-E74FF5463640}" type="pres">
      <dgm:prSet presAssocID="{1A40CC7D-0164-4D25-A9E5-5CFB02936CC9}" presName="parentTextArrow" presStyleLbl="node1" presStyleIdx="3" presStyleCnt="4"/>
      <dgm:spPr/>
      <dgm:t>
        <a:bodyPr/>
        <a:lstStyle/>
        <a:p>
          <a:endParaRPr lang="ru-RU"/>
        </a:p>
      </dgm:t>
    </dgm:pt>
  </dgm:ptLst>
  <dgm:cxnLst>
    <dgm:cxn modelId="{7C24706E-54BB-409D-97CE-E28F096ED6E9}" type="presOf" srcId="{C9F38952-22CA-4EA3-932D-DF2DFF1E0685}" destId="{AF33722D-2ECA-49D3-9D31-48F50241E68F}" srcOrd="0" destOrd="0" presId="urn:microsoft.com/office/officeart/2005/8/layout/process4"/>
    <dgm:cxn modelId="{4B2D228B-9D75-45C1-B3A6-DC189DC39DDA}" type="presOf" srcId="{436FA5A7-EC0F-4F24-BBD7-6E6956A34939}" destId="{2C81680F-9AEE-4C7B-AA58-C6EC0BBEB1B9}" srcOrd="0" destOrd="0" presId="urn:microsoft.com/office/officeart/2005/8/layout/process4"/>
    <dgm:cxn modelId="{CD13E2B2-6192-4083-99DD-80DAC41450A3}" srcId="{00860C04-730B-443F-B753-59048CB1D4DF}" destId="{EDC3380C-873E-4604-BAD9-DFE8F47D15C4}" srcOrd="2" destOrd="0" parTransId="{CD08A65A-8174-4122-B13E-57D1EE5A4D15}" sibTransId="{958239AF-CF97-47EA-8634-3A848A0E3366}"/>
    <dgm:cxn modelId="{D3892C21-E7BF-4D10-88E3-D8FBC9C8F14F}" srcId="{00860C04-730B-443F-B753-59048CB1D4DF}" destId="{C9F38952-22CA-4EA3-932D-DF2DFF1E0685}" srcOrd="1" destOrd="0" parTransId="{F381BCAC-6A69-4071-8FA4-95974B3D048E}" sibTransId="{E78405E2-0B40-49CC-A7C3-0C13F99ED244}"/>
    <dgm:cxn modelId="{5062F82B-3C5C-4BFB-AD1D-E5DCFC88B0DD}" type="presOf" srcId="{00860C04-730B-443F-B753-59048CB1D4DF}" destId="{5F086254-0FA0-4196-ADF7-C5F69A4D70A3}" srcOrd="0" destOrd="0" presId="urn:microsoft.com/office/officeart/2005/8/layout/process4"/>
    <dgm:cxn modelId="{471CB410-46E9-49A6-A84B-DEB48054E93C}" srcId="{00860C04-730B-443F-B753-59048CB1D4DF}" destId="{1A40CC7D-0164-4D25-A9E5-5CFB02936CC9}" srcOrd="0" destOrd="0" parTransId="{BA0A30B2-F479-49CA-82EE-21E20F555C46}" sibTransId="{9CF6C21C-2731-4175-A262-D795CD56C211}"/>
    <dgm:cxn modelId="{F28D5186-EDDF-4991-99CC-418752D29327}" srcId="{00860C04-730B-443F-B753-59048CB1D4DF}" destId="{436FA5A7-EC0F-4F24-BBD7-6E6956A34939}" srcOrd="3" destOrd="0" parTransId="{07128059-E898-4362-A72C-72891BEC2B14}" sibTransId="{8362540A-416B-4FD9-9368-CF98557EC94F}"/>
    <dgm:cxn modelId="{4F42B1BD-A357-4A0C-BC27-220CC911C2AA}" type="presOf" srcId="{1A40CC7D-0164-4D25-A9E5-5CFB02936CC9}" destId="{931B0D06-AC9E-44D3-AEAD-E74FF5463640}" srcOrd="0" destOrd="0" presId="urn:microsoft.com/office/officeart/2005/8/layout/process4"/>
    <dgm:cxn modelId="{CCB69979-1783-4CF6-92EC-9EF7CD4EC68E}" type="presOf" srcId="{EDC3380C-873E-4604-BAD9-DFE8F47D15C4}" destId="{3A38A481-8C65-4A9D-BFF9-961651DD90BA}" srcOrd="0" destOrd="0" presId="urn:microsoft.com/office/officeart/2005/8/layout/process4"/>
    <dgm:cxn modelId="{BB299E4F-1CFB-4007-87D3-41B30D1157C1}" type="presParOf" srcId="{5F086254-0FA0-4196-ADF7-C5F69A4D70A3}" destId="{15855B85-477C-4058-A5F1-8BE3295172AC}" srcOrd="0" destOrd="0" presId="urn:microsoft.com/office/officeart/2005/8/layout/process4"/>
    <dgm:cxn modelId="{5CE4F254-EC02-4CB6-8ECC-41E440267939}" type="presParOf" srcId="{15855B85-477C-4058-A5F1-8BE3295172AC}" destId="{2C81680F-9AEE-4C7B-AA58-C6EC0BBEB1B9}" srcOrd="0" destOrd="0" presId="urn:microsoft.com/office/officeart/2005/8/layout/process4"/>
    <dgm:cxn modelId="{11691A79-BDE5-4EF7-8651-9A3F136FA760}" type="presParOf" srcId="{5F086254-0FA0-4196-ADF7-C5F69A4D70A3}" destId="{CF9BCA2A-F6B8-4B10-AD6E-1F814468A824}" srcOrd="1" destOrd="0" presId="urn:microsoft.com/office/officeart/2005/8/layout/process4"/>
    <dgm:cxn modelId="{A977C4B3-3535-41E2-8F43-B06C422911DA}" type="presParOf" srcId="{5F086254-0FA0-4196-ADF7-C5F69A4D70A3}" destId="{52843D64-1AFC-4737-A25A-55EF981BB345}" srcOrd="2" destOrd="0" presId="urn:microsoft.com/office/officeart/2005/8/layout/process4"/>
    <dgm:cxn modelId="{7F69E2D1-B5AE-4987-884C-60235128FCDF}" type="presParOf" srcId="{52843D64-1AFC-4737-A25A-55EF981BB345}" destId="{3A38A481-8C65-4A9D-BFF9-961651DD90BA}" srcOrd="0" destOrd="0" presId="urn:microsoft.com/office/officeart/2005/8/layout/process4"/>
    <dgm:cxn modelId="{B6520AE7-C44C-4DF2-B56B-D6214BDB805A}" type="presParOf" srcId="{5F086254-0FA0-4196-ADF7-C5F69A4D70A3}" destId="{2DE86AEA-A7D4-4F83-A809-46E202AE3819}" srcOrd="3" destOrd="0" presId="urn:microsoft.com/office/officeart/2005/8/layout/process4"/>
    <dgm:cxn modelId="{213DF4AA-961C-49AE-BC22-B922D075B9AE}" type="presParOf" srcId="{5F086254-0FA0-4196-ADF7-C5F69A4D70A3}" destId="{2A136877-C404-403F-B147-EAE7224A6F31}" srcOrd="4" destOrd="0" presId="urn:microsoft.com/office/officeart/2005/8/layout/process4"/>
    <dgm:cxn modelId="{6C964828-7AB1-40CE-BCE2-16060221133E}" type="presParOf" srcId="{2A136877-C404-403F-B147-EAE7224A6F31}" destId="{AF33722D-2ECA-49D3-9D31-48F50241E68F}" srcOrd="0" destOrd="0" presId="urn:microsoft.com/office/officeart/2005/8/layout/process4"/>
    <dgm:cxn modelId="{BD35AA79-87D0-42EE-B003-293F8AA8F20D}" type="presParOf" srcId="{5F086254-0FA0-4196-ADF7-C5F69A4D70A3}" destId="{09CFAB98-F4C6-4F83-A055-9E87E1933674}" srcOrd="5" destOrd="0" presId="urn:microsoft.com/office/officeart/2005/8/layout/process4"/>
    <dgm:cxn modelId="{47DB38D3-CAAB-4B38-9D8B-9A7C23FDC7C5}" type="presParOf" srcId="{5F086254-0FA0-4196-ADF7-C5F69A4D70A3}" destId="{4E6A4329-EE4B-4E52-8B20-312706F418D1}" srcOrd="6" destOrd="0" presId="urn:microsoft.com/office/officeart/2005/8/layout/process4"/>
    <dgm:cxn modelId="{D8757BAA-9F0D-426C-B4E0-BCEDEB49CA1C}" type="presParOf" srcId="{4E6A4329-EE4B-4E52-8B20-312706F418D1}" destId="{931B0D06-AC9E-44D3-AEAD-E74FF546364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2F58A57-F403-4F67-8752-70B2B04A7900}">
      <dsp:nvSpPr>
        <dsp:cNvPr id="0" name=""/>
        <dsp:cNvSpPr/>
      </dsp:nvSpPr>
      <dsp:spPr>
        <a:xfrm>
          <a:off x="4321" y="3027"/>
          <a:ext cx="8848341" cy="1456052"/>
        </a:xfrm>
        <a:prstGeom prst="round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Цифровое пространство стало неотъемлемой составляющей не только взрослого, но и  ребенка, начиная с раннего возраста. Государственная программа Российской Федерации «Развитие образования» на 2018 — 2025 годы 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Приоритетный проект «Современная цифровая образовательная среда в Российской Федерации». 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321" y="3027"/>
        <a:ext cx="8848341" cy="1456052"/>
      </dsp:txXfrm>
    </dsp:sp>
    <dsp:sp modelId="{EED49826-A795-4BF5-8051-1F3C3462EB99}">
      <dsp:nvSpPr>
        <dsp:cNvPr id="0" name=""/>
        <dsp:cNvSpPr/>
      </dsp:nvSpPr>
      <dsp:spPr>
        <a:xfrm>
          <a:off x="4321" y="1531882"/>
          <a:ext cx="8848341" cy="1456052"/>
        </a:xfrm>
        <a:prstGeom prst="round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Источником формирования представлений ребенка об окружающем мире, общечеловеческих ценностях, отношениях между </a:t>
          </a:r>
          <a:r>
            <a:rPr lang="ru-RU" sz="1800" kern="1200" smtClean="0">
              <a:latin typeface="Times New Roman" pitchFamily="18" charset="0"/>
              <a:cs typeface="Times New Roman" pitchFamily="18" charset="0"/>
            </a:rPr>
            <a:t>людьми становятся не только родители, социальное окружение и образовательные организации, но и 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медиаресурсы.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321" y="1531882"/>
        <a:ext cx="8848341" cy="1456052"/>
      </dsp:txXfrm>
    </dsp:sp>
    <dsp:sp modelId="{C44750A4-0C0B-4315-A7E2-1C3231518EFF}">
      <dsp:nvSpPr>
        <dsp:cNvPr id="0" name=""/>
        <dsp:cNvSpPr/>
      </dsp:nvSpPr>
      <dsp:spPr>
        <a:xfrm>
          <a:off x="4321" y="3060737"/>
          <a:ext cx="8848341" cy="1456052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ИКТ и ЭОР способны передать гораздо больше информации, чем традиционные. </a:t>
          </a:r>
          <a:r>
            <a:rPr lang="ru-RU" sz="1800" b="0" i="0" kern="1200" dirty="0" smtClean="0">
              <a:latin typeface="Times New Roman" pitchFamily="18" charset="0"/>
              <a:cs typeface="Times New Roman" pitchFamily="18" charset="0"/>
            </a:rPr>
            <a:t>Для  современных детей познавательная, исследовательская, игровая деятельность с помощью компьютерных средств является повседневным, привлекательным занятием, доступным способом получения новых знаний и впечатлений.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321" y="3060737"/>
        <a:ext cx="8848341" cy="1456052"/>
      </dsp:txXfrm>
    </dsp:sp>
    <dsp:sp modelId="{D96B2157-8DB1-4318-9B5C-6F63B7FF50D0}">
      <dsp:nvSpPr>
        <dsp:cNvPr id="0" name=""/>
        <dsp:cNvSpPr/>
      </dsp:nvSpPr>
      <dsp:spPr>
        <a:xfrm>
          <a:off x="4321" y="4589592"/>
          <a:ext cx="8848341" cy="1456052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Саморазвитие воспитателя необходимо для организации качественного воспитательно – образовательного  процесса  </a:t>
          </a:r>
          <a:r>
            <a:rPr lang="ru-RU" sz="1800" kern="1200" smtClean="0">
              <a:latin typeface="Times New Roman" pitchFamily="18" charset="0"/>
              <a:cs typeface="Times New Roman" pitchFamily="18" charset="0"/>
            </a:rPr>
            <a:t>с использованием ИКТ.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321" y="4589592"/>
        <a:ext cx="8848341" cy="145605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4CC9696-B505-4E9E-9554-BEB26C019A8F}">
      <dsp:nvSpPr>
        <dsp:cNvPr id="0" name=""/>
        <dsp:cNvSpPr/>
      </dsp:nvSpPr>
      <dsp:spPr>
        <a:xfrm rot="16200000">
          <a:off x="1115616" y="-1263307"/>
          <a:ext cx="6912768" cy="9144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/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/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/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u="sng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Положительные стороны: </a:t>
          </a: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- Облегченный доступ к информационным ресурсам,</a:t>
          </a: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-</a:t>
          </a:r>
          <a:r>
            <a:rPr lang="ru-RU" sz="16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подбор, демонстрация  материала( </a:t>
          </a:r>
          <a:r>
            <a:rPr lang="ru-RU" sz="16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мир природы, социальный </a:t>
          </a:r>
          <a:r>
            <a:rPr lang="ru-RU" sz="16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мир, явления природы, предметы искусства, которые сложно увидеть  в повседневной жизни.</a:t>
          </a: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- Удобство корректировки документации,</a:t>
          </a: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-</a:t>
          </a:r>
          <a:r>
            <a:rPr lang="ru-RU" sz="1600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экономия краски и бумаги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.</a:t>
          </a: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-расширение возможностей в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приобретении и  распространении опыта.</a:t>
          </a: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u="sng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Сложности внедрения:</a:t>
          </a: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- Деятельность ИКТ не регламентируется,</a:t>
          </a: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- Отсутствие методических рекомендаций ,</a:t>
          </a: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- Отсутствие  базы ЭОР в ДОУ,</a:t>
          </a: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-  Отсутствие КПК по  повышению компьютерной  грамотности педагогов 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,</a:t>
          </a:r>
          <a:endParaRPr lang="ru-RU" sz="16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-Негативное 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влияние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медиасредств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на психическое и физическое развитие ребенка,</a:t>
          </a: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- Активное использование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медиасредств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приводит к уменьшению двигательной активности детей, нарушению зрения, недоразвития речи, социальной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адаптпции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детей.</a:t>
          </a: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СанПиН2.4.1.2660-10.</a:t>
          </a: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1.Просмотр ТВ  с младшей группы по 15мин.</a:t>
          </a: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2.Просмотр телепередач 20 мин  в среднем возрасте, 30 мин. - в старшем возрасте.</a:t>
          </a: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3. После просмотра нужно сделать гимнастику для глаз.</a:t>
          </a: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4. Продолжительность компьютерных игр  в 5 лет не превышает 10 мин.</a:t>
          </a: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 rot="16200000">
        <a:off x="1979711" y="-2127403"/>
        <a:ext cx="5184576" cy="9144000"/>
      </dsp:txXfrm>
    </dsp:sp>
    <dsp:sp modelId="{8B1A4111-2370-432D-BF12-991B396964A3}">
      <dsp:nvSpPr>
        <dsp:cNvPr id="0" name=""/>
        <dsp:cNvSpPr/>
      </dsp:nvSpPr>
      <dsp:spPr>
        <a:xfrm>
          <a:off x="7940055" y="2460478"/>
          <a:ext cx="88331" cy="46073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C2CB27-BC81-4C0D-8794-1E46D315F8AF}">
      <dsp:nvSpPr>
        <dsp:cNvPr id="0" name=""/>
        <dsp:cNvSpPr/>
      </dsp:nvSpPr>
      <dsp:spPr>
        <a:xfrm rot="10800000">
          <a:off x="4228848" y="6780526"/>
          <a:ext cx="304723" cy="132241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737F5D-CDFA-43BA-ABBC-0D05F004DCB4}">
      <dsp:nvSpPr>
        <dsp:cNvPr id="0" name=""/>
        <dsp:cNvSpPr/>
      </dsp:nvSpPr>
      <dsp:spPr>
        <a:xfrm rot="5400000">
          <a:off x="7842023" y="5949276"/>
          <a:ext cx="317952" cy="19879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E87670-7209-4A55-AED0-95927F60A252}">
      <dsp:nvSpPr>
        <dsp:cNvPr id="0" name=""/>
        <dsp:cNvSpPr/>
      </dsp:nvSpPr>
      <dsp:spPr>
        <a:xfrm>
          <a:off x="76827" y="0"/>
          <a:ext cx="9006364" cy="808621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 smtClean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ИКТ _ это телевизор, интернет, </a:t>
          </a:r>
          <a:r>
            <a:rPr lang="ru-RU" sz="1800" b="1" kern="1200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мультимедийный</a:t>
          </a:r>
          <a:r>
            <a:rPr lang="ru-RU" sz="18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проектор, </a:t>
          </a:r>
          <a:r>
            <a:rPr lang="en-US" sz="18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DVD</a:t>
          </a:r>
          <a:r>
            <a:rPr lang="ru-RU" sz="18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,</a:t>
          </a:r>
          <a:r>
            <a:rPr lang="en-US" sz="18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CD</a:t>
          </a:r>
          <a:r>
            <a:rPr lang="ru-RU" sz="18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b="1" kern="1200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аудиооборудование</a:t>
          </a:r>
          <a:r>
            <a:rPr lang="ru-RU" sz="18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, компьютер, планшет, смартфон.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ИКТ может хранить, обрабатывать и передавать информацию.</a:t>
          </a:r>
          <a:r>
            <a:rPr lang="ru-RU" sz="1800" kern="1200" dirty="0" smtClean="0"/>
            <a:t/>
          </a:r>
          <a:br>
            <a:rPr lang="ru-RU" sz="1800" kern="1200" dirty="0" smtClean="0"/>
          </a:br>
          <a:endParaRPr lang="ru-RU" sz="1800" kern="1200" dirty="0"/>
        </a:p>
      </dsp:txBody>
      <dsp:txXfrm>
        <a:off x="76827" y="0"/>
        <a:ext cx="9006364" cy="80862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01F78C2-A46D-424B-B2E2-F19F6EA6BD8F}">
      <dsp:nvSpPr>
        <dsp:cNvPr id="0" name=""/>
        <dsp:cNvSpPr/>
      </dsp:nvSpPr>
      <dsp:spPr>
        <a:xfrm>
          <a:off x="2996613" y="-348433"/>
          <a:ext cx="2554121" cy="221123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Электронная почта</a:t>
          </a:r>
          <a:endParaRPr lang="ru-RU" sz="1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996613" y="-348433"/>
        <a:ext cx="2554121" cy="2211236"/>
      </dsp:txXfrm>
    </dsp:sp>
    <dsp:sp modelId="{A8E7F567-47E3-46AF-9233-0F1A79033979}">
      <dsp:nvSpPr>
        <dsp:cNvPr id="0" name=""/>
        <dsp:cNvSpPr/>
      </dsp:nvSpPr>
      <dsp:spPr>
        <a:xfrm rot="1183612">
          <a:off x="5538494" y="998010"/>
          <a:ext cx="235087" cy="5097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 rot="1183612">
        <a:off x="5538494" y="998010"/>
        <a:ext cx="235087" cy="509727"/>
      </dsp:txXfrm>
    </dsp:sp>
    <dsp:sp modelId="{BF63E140-DE4F-4598-8A0E-87011AA35C57}">
      <dsp:nvSpPr>
        <dsp:cNvPr id="0" name=""/>
        <dsp:cNvSpPr/>
      </dsp:nvSpPr>
      <dsp:spPr>
        <a:xfrm>
          <a:off x="5763713" y="660519"/>
          <a:ext cx="2647397" cy="2211236"/>
        </a:xfrm>
        <a:prstGeom prst="ellipse">
          <a:avLst/>
        </a:prstGeom>
        <a:solidFill>
          <a:schemeClr val="accent3">
            <a:hueOff val="2324921"/>
            <a:satOff val="-7429"/>
            <a:lumOff val="-188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Электронный документооборот</a:t>
          </a:r>
          <a:endParaRPr lang="ru-RU" sz="1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763713" y="660519"/>
        <a:ext cx="2647397" cy="2211236"/>
      </dsp:txXfrm>
    </dsp:sp>
    <dsp:sp modelId="{0C7C3DD0-0975-4908-B12F-3D4DB1CB54E1}">
      <dsp:nvSpPr>
        <dsp:cNvPr id="0" name=""/>
        <dsp:cNvSpPr/>
      </dsp:nvSpPr>
      <dsp:spPr>
        <a:xfrm rot="5400003">
          <a:off x="7036227" y="2710568"/>
          <a:ext cx="102367" cy="5097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2324921"/>
            <a:satOff val="-7429"/>
            <a:lumOff val="-188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 rot="5400003">
        <a:off x="7036227" y="2710568"/>
        <a:ext cx="102367" cy="509727"/>
      </dsp:txXfrm>
    </dsp:sp>
    <dsp:sp modelId="{080B8408-42A0-4D12-8CB4-8694BFE45EC4}">
      <dsp:nvSpPr>
        <dsp:cNvPr id="0" name=""/>
        <dsp:cNvSpPr/>
      </dsp:nvSpPr>
      <dsp:spPr>
        <a:xfrm>
          <a:off x="5658481" y="3064903"/>
          <a:ext cx="2857858" cy="2211236"/>
        </a:xfrm>
        <a:prstGeom prst="ellipse">
          <a:avLst/>
        </a:prstGeom>
        <a:solidFill>
          <a:schemeClr val="accent3">
            <a:hueOff val="4649843"/>
            <a:satOff val="-14858"/>
            <a:lumOff val="-376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Педагоги применяющие ИКТ: презентации, видеоролики, статьи, конспекты, отчеты</a:t>
          </a:r>
          <a:endParaRPr lang="ru-RU" sz="1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658481" y="3064903"/>
        <a:ext cx="2857858" cy="2211236"/>
      </dsp:txXfrm>
    </dsp:sp>
    <dsp:sp modelId="{5213C921-EDF8-4B7B-A8A7-DB6310E53CE9}">
      <dsp:nvSpPr>
        <dsp:cNvPr id="0" name=""/>
        <dsp:cNvSpPr/>
      </dsp:nvSpPr>
      <dsp:spPr>
        <a:xfrm rot="9496688">
          <a:off x="5522850" y="4495565"/>
          <a:ext cx="217864" cy="5097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4649843"/>
            <a:satOff val="-14858"/>
            <a:lumOff val="-3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 rot="9496688">
        <a:off x="5522850" y="4495565"/>
        <a:ext cx="217864" cy="509727"/>
      </dsp:txXfrm>
    </dsp:sp>
    <dsp:sp modelId="{616BCB2D-ED73-4F29-B159-9D8E02D3C931}">
      <dsp:nvSpPr>
        <dsp:cNvPr id="0" name=""/>
        <dsp:cNvSpPr/>
      </dsp:nvSpPr>
      <dsp:spPr>
        <a:xfrm>
          <a:off x="2994853" y="4185868"/>
          <a:ext cx="2557640" cy="2211236"/>
        </a:xfrm>
        <a:prstGeom prst="ellipse">
          <a:avLst/>
        </a:prstGeom>
        <a:solidFill>
          <a:schemeClr val="accent3">
            <a:hueOff val="6974765"/>
            <a:satOff val="-22287"/>
            <a:lumOff val="-564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Сетевое взаимодействие между педагогами</a:t>
          </a:r>
          <a:endParaRPr lang="ru-RU" sz="1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994853" y="4185868"/>
        <a:ext cx="2557640" cy="2211236"/>
      </dsp:txXfrm>
    </dsp:sp>
    <dsp:sp modelId="{4181383B-F054-46A3-ABEA-37AF7C87C671}">
      <dsp:nvSpPr>
        <dsp:cNvPr id="0" name=""/>
        <dsp:cNvSpPr/>
      </dsp:nvSpPr>
      <dsp:spPr>
        <a:xfrm rot="12191949">
          <a:off x="2868710" y="4475896"/>
          <a:ext cx="193272" cy="5097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6974765"/>
            <a:satOff val="-22287"/>
            <a:lumOff val="-564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 rot="12191949">
        <a:off x="2868710" y="4475896"/>
        <a:ext cx="193272" cy="509727"/>
      </dsp:txXfrm>
    </dsp:sp>
    <dsp:sp modelId="{F614DAC6-F0CC-4E6A-AB66-25E7C75AAE38}">
      <dsp:nvSpPr>
        <dsp:cNvPr id="0" name=""/>
        <dsp:cNvSpPr/>
      </dsp:nvSpPr>
      <dsp:spPr>
        <a:xfrm>
          <a:off x="394851" y="3064904"/>
          <a:ext cx="2526618" cy="2211236"/>
        </a:xfrm>
        <a:prstGeom prst="ellipse">
          <a:avLst/>
        </a:prstGeom>
        <a:solidFill>
          <a:schemeClr val="accent3">
            <a:hueOff val="9299686"/>
            <a:satOff val="-29716"/>
            <a:lumOff val="-75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Сетевое взаимодействие между родителями: сайт ДОУ,</a:t>
          </a:r>
          <a:r>
            <a:rPr lang="en-U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WhatsApp</a:t>
          </a:r>
          <a:r>
            <a:rPr lang="ru-RU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соцсети</a:t>
          </a:r>
          <a:r>
            <a:rPr lang="ru-RU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 </a:t>
          </a:r>
          <a:r>
            <a:rPr lang="en-U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BK</a:t>
          </a:r>
          <a:r>
            <a:rPr lang="ru-RU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инстаграм</a:t>
          </a:r>
          <a:r>
            <a:rPr lang="ru-RU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фейсбук</a:t>
          </a:r>
          <a:r>
            <a:rPr lang="ru-RU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ru-RU" sz="1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94851" y="3064904"/>
        <a:ext cx="2526618" cy="2211236"/>
      </dsp:txXfrm>
    </dsp:sp>
    <dsp:sp modelId="{5A11A9BA-092F-4F8E-935E-891F32196480}">
      <dsp:nvSpPr>
        <dsp:cNvPr id="0" name=""/>
        <dsp:cNvSpPr/>
      </dsp:nvSpPr>
      <dsp:spPr>
        <a:xfrm rot="16089154">
          <a:off x="1568032" y="2716375"/>
          <a:ext cx="102890" cy="5097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9299686"/>
            <a:satOff val="-29716"/>
            <a:lumOff val="-75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 rot="16089154">
        <a:off x="1568032" y="2716375"/>
        <a:ext cx="102890" cy="509727"/>
      </dsp:txXfrm>
    </dsp:sp>
    <dsp:sp modelId="{4A5E0EAE-A3DB-43CE-90A3-4E15119F586A}">
      <dsp:nvSpPr>
        <dsp:cNvPr id="0" name=""/>
        <dsp:cNvSpPr/>
      </dsp:nvSpPr>
      <dsp:spPr>
        <a:xfrm>
          <a:off x="325113" y="660521"/>
          <a:ext cx="2510986" cy="2211236"/>
        </a:xfrm>
        <a:prstGeom prst="ellipse">
          <a:avLst/>
        </a:prstGeom>
        <a:solidFill>
          <a:schemeClr val="accent3">
            <a:hueOff val="11624607"/>
            <a:satOff val="-37145"/>
            <a:lumOff val="-941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Сайт ДОУ: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Информация о деятельности  ДОО  для общественности и родительского сообщества</a:t>
          </a:r>
        </a:p>
      </dsp:txBody>
      <dsp:txXfrm>
        <a:off x="325113" y="660521"/>
        <a:ext cx="2510986" cy="2211236"/>
      </dsp:txXfrm>
    </dsp:sp>
    <dsp:sp modelId="{D5B5EF07-B80E-4560-9FDF-ADE8D77230FF}">
      <dsp:nvSpPr>
        <dsp:cNvPr id="0" name=""/>
        <dsp:cNvSpPr/>
      </dsp:nvSpPr>
      <dsp:spPr>
        <a:xfrm rot="20367695">
          <a:off x="2809782" y="1011989"/>
          <a:ext cx="207006" cy="5097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1624607"/>
            <a:satOff val="-37145"/>
            <a:lumOff val="-941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 rot="20367695">
        <a:off x="2809782" y="1011989"/>
        <a:ext cx="207006" cy="50972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9D5550E-04D0-4FF8-A241-0CE94C43EC59}">
      <dsp:nvSpPr>
        <dsp:cNvPr id="0" name=""/>
        <dsp:cNvSpPr/>
      </dsp:nvSpPr>
      <dsp:spPr>
        <a:xfrm>
          <a:off x="2304261" y="1422132"/>
          <a:ext cx="4104455" cy="2988382"/>
        </a:xfrm>
        <a:prstGeom prst="ellipse">
          <a:avLst/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 Цифровое оборудование: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ноутбук;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интерактивная доска;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интерактивная песочница;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цифроовой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микроскоп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304261" y="1422132"/>
        <a:ext cx="4104455" cy="2988382"/>
      </dsp:txXfrm>
    </dsp:sp>
    <dsp:sp modelId="{AE0A277D-1A3D-4B12-B082-5E5DADFEB386}">
      <dsp:nvSpPr>
        <dsp:cNvPr id="0" name=""/>
        <dsp:cNvSpPr/>
      </dsp:nvSpPr>
      <dsp:spPr>
        <a:xfrm rot="9118056">
          <a:off x="5993406" y="1780079"/>
          <a:ext cx="15007" cy="5213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/>
        </a:p>
      </dsp:txBody>
      <dsp:txXfrm rot="9118056">
        <a:off x="5993406" y="1780079"/>
        <a:ext cx="15007" cy="521393"/>
      </dsp:txXfrm>
    </dsp:sp>
    <dsp:sp modelId="{E8446F52-4F37-4E85-81EB-C405012A3045}">
      <dsp:nvSpPr>
        <dsp:cNvPr id="0" name=""/>
        <dsp:cNvSpPr/>
      </dsp:nvSpPr>
      <dsp:spPr>
        <a:xfrm>
          <a:off x="5780246" y="1"/>
          <a:ext cx="3004729" cy="271670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Развивающие игры;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Игры– путешествия;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АРТ – студии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5780246" y="1"/>
        <a:ext cx="3004729" cy="2716705"/>
      </dsp:txXfrm>
    </dsp:sp>
    <dsp:sp modelId="{EA006BB7-D227-4A56-A81B-B2A2142205CE}">
      <dsp:nvSpPr>
        <dsp:cNvPr id="0" name=""/>
        <dsp:cNvSpPr/>
      </dsp:nvSpPr>
      <dsp:spPr>
        <a:xfrm rot="12481945">
          <a:off x="5993407" y="3531175"/>
          <a:ext cx="15007" cy="5213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3874869"/>
            <a:satOff val="-12382"/>
            <a:lumOff val="-313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/>
        </a:p>
      </dsp:txBody>
      <dsp:txXfrm rot="12481945">
        <a:off x="5993407" y="3531175"/>
        <a:ext cx="15007" cy="521393"/>
      </dsp:txXfrm>
    </dsp:sp>
    <dsp:sp modelId="{84110CAA-84D0-44A9-9625-98AAE4B3DFFE}">
      <dsp:nvSpPr>
        <dsp:cNvPr id="0" name=""/>
        <dsp:cNvSpPr/>
      </dsp:nvSpPr>
      <dsp:spPr>
        <a:xfrm>
          <a:off x="5780246" y="3115942"/>
          <a:ext cx="3004729" cy="2716705"/>
        </a:xfrm>
        <a:prstGeom prst="ellipse">
          <a:avLst/>
        </a:prstGeom>
        <a:solidFill>
          <a:schemeClr val="accent3">
            <a:hueOff val="3874869"/>
            <a:satOff val="-12382"/>
            <a:lumOff val="-31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Электронная  база  разработок мероприятий, праздников, досугов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780246" y="3115942"/>
        <a:ext cx="3004729" cy="2716705"/>
      </dsp:txXfrm>
    </dsp:sp>
    <dsp:sp modelId="{0B9DCB7A-AA41-4FF3-B7B7-7914D8D87807}">
      <dsp:nvSpPr>
        <dsp:cNvPr id="0" name=""/>
        <dsp:cNvSpPr/>
      </dsp:nvSpPr>
      <dsp:spPr>
        <a:xfrm rot="9078552">
          <a:off x="2658186" y="3572918"/>
          <a:ext cx="44393" cy="5213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7749738"/>
            <a:satOff val="-24763"/>
            <a:lumOff val="-627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/>
        </a:p>
      </dsp:txBody>
      <dsp:txXfrm rot="9078552">
        <a:off x="2658186" y="3572918"/>
        <a:ext cx="44393" cy="521393"/>
      </dsp:txXfrm>
    </dsp:sp>
    <dsp:sp modelId="{3944B081-7010-4EDA-9E40-60B9FE8A8C88}">
      <dsp:nvSpPr>
        <dsp:cNvPr id="0" name=""/>
        <dsp:cNvSpPr/>
      </dsp:nvSpPr>
      <dsp:spPr>
        <a:xfrm>
          <a:off x="0" y="3168346"/>
          <a:ext cx="2827915" cy="2716705"/>
        </a:xfrm>
        <a:prstGeom prst="ellipse">
          <a:avLst/>
        </a:prstGeom>
        <a:solidFill>
          <a:schemeClr val="accent3">
            <a:hueOff val="7749738"/>
            <a:satOff val="-24763"/>
            <a:lumOff val="-62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Электронные образовательные ресурсы: набор учебных программ; цифровые энциклопедии; электронные учебные занятия 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168346"/>
        <a:ext cx="2827915" cy="2716705"/>
      </dsp:txXfrm>
    </dsp:sp>
    <dsp:sp modelId="{644003F0-6DD6-4769-AA3C-4A8313EA3CF6}">
      <dsp:nvSpPr>
        <dsp:cNvPr id="0" name=""/>
        <dsp:cNvSpPr/>
      </dsp:nvSpPr>
      <dsp:spPr>
        <a:xfrm rot="12481945">
          <a:off x="2682726" y="1767962"/>
          <a:ext cx="13166" cy="5213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1624607"/>
            <a:satOff val="-37145"/>
            <a:lumOff val="-941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/>
        </a:p>
      </dsp:txBody>
      <dsp:txXfrm rot="12481945">
        <a:off x="2682726" y="1767962"/>
        <a:ext cx="13166" cy="521393"/>
      </dsp:txXfrm>
    </dsp:sp>
    <dsp:sp modelId="{61AA0158-AB55-4E36-90BB-9E18B712EA07}">
      <dsp:nvSpPr>
        <dsp:cNvPr id="0" name=""/>
        <dsp:cNvSpPr/>
      </dsp:nvSpPr>
      <dsp:spPr>
        <a:xfrm>
          <a:off x="0" y="0"/>
          <a:ext cx="2860732" cy="2716705"/>
        </a:xfrm>
        <a:prstGeom prst="ellipse">
          <a:avLst/>
        </a:prstGeom>
        <a:solidFill>
          <a:schemeClr val="accent3">
            <a:hueOff val="11624607"/>
            <a:satOff val="-37145"/>
            <a:lumOff val="-941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Медиотека: медиа-объектов (аудио-, видео-, мультимедиа-ресурсы);коллекция проектов и мультимедийных презентаций</a:t>
          </a:r>
          <a:endParaRPr lang="ru-RU" sz="180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2860732" cy="271670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81680F-9AEE-4C7B-AA58-C6EC0BBEB1B9}">
      <dsp:nvSpPr>
        <dsp:cNvPr id="0" name=""/>
        <dsp:cNvSpPr/>
      </dsp:nvSpPr>
      <dsp:spPr>
        <a:xfrm>
          <a:off x="0" y="4280128"/>
          <a:ext cx="7824192" cy="935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Информированные родители (законные представители) в новом формате.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0" y="4280128"/>
        <a:ext cx="7824192" cy="935999"/>
      </dsp:txXfrm>
    </dsp:sp>
    <dsp:sp modelId="{3A38A481-8C65-4A9D-BFF9-961651DD90BA}">
      <dsp:nvSpPr>
        <dsp:cNvPr id="0" name=""/>
        <dsp:cNvSpPr/>
      </dsp:nvSpPr>
      <dsp:spPr>
        <a:xfrm rot="10800000">
          <a:off x="0" y="2852827"/>
          <a:ext cx="7824192" cy="1439567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Приобретение и разработка банка ЭОР .</a:t>
          </a:r>
          <a:endParaRPr lang="ru-RU" sz="1800" kern="1200" dirty="0">
            <a:solidFill>
              <a:schemeClr val="tx1"/>
            </a:solidFill>
          </a:endParaRPr>
        </a:p>
      </dsp:txBody>
      <dsp:txXfrm rot="10800000">
        <a:off x="0" y="2852827"/>
        <a:ext cx="7824192" cy="1439567"/>
      </dsp:txXfrm>
    </dsp:sp>
    <dsp:sp modelId="{AF33722D-2ECA-49D3-9D31-48F50241E68F}">
      <dsp:nvSpPr>
        <dsp:cNvPr id="0" name=""/>
        <dsp:cNvSpPr/>
      </dsp:nvSpPr>
      <dsp:spPr>
        <a:xfrm rot="10800000">
          <a:off x="0" y="1584170"/>
          <a:ext cx="7824192" cy="1439567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Обновление материально – технической базы ЦОР .</a:t>
          </a:r>
          <a:endParaRPr lang="ru-RU" sz="1800" kern="1200" dirty="0">
            <a:solidFill>
              <a:schemeClr val="tx1"/>
            </a:solidFill>
          </a:endParaRPr>
        </a:p>
      </dsp:txBody>
      <dsp:txXfrm rot="10800000">
        <a:off x="0" y="1584170"/>
        <a:ext cx="7824192" cy="1439567"/>
      </dsp:txXfrm>
    </dsp:sp>
    <dsp:sp modelId="{931B0D06-AC9E-44D3-AEAD-E74FF5463640}">
      <dsp:nvSpPr>
        <dsp:cNvPr id="0" name=""/>
        <dsp:cNvSpPr/>
      </dsp:nvSpPr>
      <dsp:spPr>
        <a:xfrm rot="10800000">
          <a:off x="0" y="1773"/>
          <a:ext cx="7824192" cy="1439567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Организация КПК для педагогов </a:t>
          </a:r>
          <a:endParaRPr lang="ru-RU" sz="1800" kern="1200" dirty="0">
            <a:solidFill>
              <a:schemeClr val="tx1"/>
            </a:solidFill>
          </a:endParaRPr>
        </a:p>
      </dsp:txBody>
      <dsp:txXfrm rot="10800000">
        <a:off x="0" y="1773"/>
        <a:ext cx="7824192" cy="14395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331ADA-8CBE-468A-98A4-37B6E757B707}" type="datetimeFigureOut">
              <a:rPr lang="ru-RU" smtClean="0"/>
              <a:pPr/>
              <a:t>28.03.2022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5A1B7-F2A4-44D0-B83E-148CD029AE7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5A1B7-F2A4-44D0-B83E-148CD029AE76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111D-98A3-4CD1-8504-3B3568EAEBF4}" type="datetimeFigureOut">
              <a:rPr lang="ru-RU" smtClean="0"/>
              <a:pPr/>
              <a:t>28.03.2022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5A49-6979-4BC6-8BDF-3F0C1F89FAE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111D-98A3-4CD1-8504-3B3568EAEBF4}" type="datetimeFigureOut">
              <a:rPr lang="ru-RU" smtClean="0"/>
              <a:pPr/>
              <a:t>28.03.2022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5A49-6979-4BC6-8BDF-3F0C1F89FAE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111D-98A3-4CD1-8504-3B3568EAEBF4}" type="datetimeFigureOut">
              <a:rPr lang="ru-RU" smtClean="0"/>
              <a:pPr/>
              <a:t>28.03.2022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5A49-6979-4BC6-8BDF-3F0C1F89FAE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111D-98A3-4CD1-8504-3B3568EAEBF4}" type="datetimeFigureOut">
              <a:rPr lang="ru-RU" smtClean="0"/>
              <a:pPr/>
              <a:t>28.03.2022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5A49-6979-4BC6-8BDF-3F0C1F89FAE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111D-98A3-4CD1-8504-3B3568EAEBF4}" type="datetimeFigureOut">
              <a:rPr lang="ru-RU" smtClean="0"/>
              <a:pPr/>
              <a:t>28.03.2022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5A49-6979-4BC6-8BDF-3F0C1F89FAE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111D-98A3-4CD1-8504-3B3568EAEBF4}" type="datetimeFigureOut">
              <a:rPr lang="ru-RU" smtClean="0"/>
              <a:pPr/>
              <a:t>28.03.2022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5A49-6979-4BC6-8BDF-3F0C1F89FAE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111D-98A3-4CD1-8504-3B3568EAEBF4}" type="datetimeFigureOut">
              <a:rPr lang="ru-RU" smtClean="0"/>
              <a:pPr/>
              <a:t>28.03.2022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5A49-6979-4BC6-8BDF-3F0C1F89FAE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111D-98A3-4CD1-8504-3B3568EAEBF4}" type="datetimeFigureOut">
              <a:rPr lang="ru-RU" smtClean="0"/>
              <a:pPr/>
              <a:t>28.03.2022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5A49-6979-4BC6-8BDF-3F0C1F89FAE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111D-98A3-4CD1-8504-3B3568EAEBF4}" type="datetimeFigureOut">
              <a:rPr lang="ru-RU" smtClean="0"/>
              <a:pPr/>
              <a:t>28.03.2022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5A49-6979-4BC6-8BDF-3F0C1F89FAE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111D-98A3-4CD1-8504-3B3568EAEBF4}" type="datetimeFigureOut">
              <a:rPr lang="ru-RU" smtClean="0"/>
              <a:pPr/>
              <a:t>28.03.2022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5A49-6979-4BC6-8BDF-3F0C1F89FAE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111D-98A3-4CD1-8504-3B3568EAEBF4}" type="datetimeFigureOut">
              <a:rPr lang="ru-RU" smtClean="0"/>
              <a:pPr/>
              <a:t>28.03.2022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5A49-6979-4BC6-8BDF-3F0C1F89FAE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111D-98A3-4CD1-8504-3B3568EAEBF4}" type="datetimeFigureOut">
              <a:rPr lang="ru-RU" smtClean="0"/>
              <a:pPr/>
              <a:t>28.03.2022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45A49-6979-4BC6-8BDF-3F0C1F89FAE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124743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МУНИЦИПАЛЬНОЕ ДОШКОЛЬНОЕ ОБРАЗОВАТЕЛЬНОЕ УЧРЕЖДЕНИЕ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u="sng" dirty="0" smtClean="0">
                <a:latin typeface="Times New Roman" pitchFamily="18" charset="0"/>
                <a:cs typeface="Times New Roman" pitchFamily="18" charset="0"/>
              </a:rPr>
              <a:t>ДЕТСКИЙ САД № 21 «УМКА»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село Совхоз «Боровский»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>
            <a:normAutofit fontScale="70000" lnSpcReduction="20000"/>
          </a:bodyPr>
          <a:lstStyle/>
          <a:p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Педсовет 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 Использование ИКТ в работе воспитателя детского сада.</a:t>
            </a:r>
          </a:p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Создание  единой информационно –  образовательной среды как фактора повышения качества и открытости дошкольного образования»</a:t>
            </a:r>
            <a:endParaRPr lang="ru-RU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55976" y="566124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Подготовила воспитатель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Луканина Людмила Григорьевна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7"/>
          <p:cNvGraphicFramePr/>
          <p:nvPr/>
        </p:nvGraphicFramePr>
        <p:xfrm>
          <a:off x="179512" y="620688"/>
          <a:ext cx="8856984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75856" y="0"/>
            <a:ext cx="26289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Актуальность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темы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2932071868"/>
              </p:ext>
            </p:extLst>
          </p:nvPr>
        </p:nvGraphicFramePr>
        <p:xfrm>
          <a:off x="0" y="44624"/>
          <a:ext cx="9144000" cy="6912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2578" y="44624"/>
          <a:ext cx="9144000" cy="682380"/>
        </p:xfrm>
        <a:graphic>
          <a:graphicData uri="http://schemas.openxmlformats.org/drawingml/2006/table">
            <a:tbl>
              <a:tblPr/>
              <a:tblGrid>
                <a:gridCol w="914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8238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47664" y="260648"/>
            <a:ext cx="65527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недрение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ИКТ в 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образовательный  процесс и проблемы: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:</a:t>
            </a:r>
            <a:endParaRPr lang="ru-RU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48381296"/>
              </p:ext>
            </p:extLst>
          </p:nvPr>
        </p:nvGraphicFramePr>
        <p:xfrm>
          <a:off x="22578" y="722314"/>
          <a:ext cx="9121422" cy="5581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7371">
                  <a:extLst>
                    <a:ext uri="{9D8B030D-6E8A-4147-A177-3AD203B41FA5}">
                      <a16:colId xmlns:a16="http://schemas.microsoft.com/office/drawing/2014/main" xmlns="" val="76566"/>
                    </a:ext>
                  </a:extLst>
                </a:gridCol>
                <a:gridCol w="8224051">
                  <a:extLst>
                    <a:ext uri="{9D8B030D-6E8A-4147-A177-3AD203B41FA5}">
                      <a16:colId xmlns:a16="http://schemas.microsoft.com/office/drawing/2014/main" xmlns="" val="53570683"/>
                    </a:ext>
                  </a:extLst>
                </a:gridCol>
              </a:tblGrid>
              <a:tr h="168752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Слабые стороны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530350" algn="l"/>
                        </a:tabLst>
                      </a:pPr>
                      <a:r>
                        <a:rPr lang="ru-RU" dirty="0" smtClean="0"/>
                        <a:t>Недостаточно цифрового </a:t>
                      </a:r>
                      <a:r>
                        <a:rPr lang="ru-RU" dirty="0" smtClean="0"/>
                        <a:t>оборудования</a:t>
                      </a:r>
                    </a:p>
                    <a:p>
                      <a:pPr marL="285750" lvl="0" indent="-2857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530350" algn="l"/>
                        </a:tabLst>
                      </a:pPr>
                      <a:r>
                        <a:rPr lang="ru-RU" dirty="0" smtClean="0"/>
                        <a:t> Отсутствие ЭОР</a:t>
                      </a:r>
                      <a:r>
                        <a:rPr lang="ru-RU" baseline="0" dirty="0" smtClean="0"/>
                        <a:t> по программе «От рождения до школы»</a:t>
                      </a:r>
                      <a:r>
                        <a:rPr lang="ru-RU" dirty="0" smtClean="0"/>
                        <a:t> </a:t>
                      </a:r>
                      <a:endParaRPr lang="ru-RU" dirty="0" smtClean="0"/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Зависимость образовательного процесса от обеспеченности энергетическими ресурсами (электричество, интернет);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Необходимость большого количества современной и дорогостоящей техники;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Дорогостоящее обслуживание используемой в работе техники.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530350" algn="l"/>
                        </a:tabLst>
                      </a:pPr>
                      <a:endParaRPr lang="ru-RU" sz="16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11626096"/>
                  </a:ext>
                </a:extLst>
              </a:tr>
              <a:tr h="179232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Сильные стороны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1530350" algn="l"/>
                        </a:tabLst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Стимулирование педагогических работников применяющих </a:t>
                      </a:r>
                      <a:r>
                        <a:rPr lang="ru-RU" sz="16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современные технологии,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530350" algn="l"/>
                        </a:tabLs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Педагоги, </a:t>
                      </a:r>
                      <a:r>
                        <a:rPr lang="ru-RU" sz="16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моделирующие </a:t>
                      </a: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предметно-развивающую среду с использованием ИКТ, готовые пройти КПК с целью повышения компетентности использования современных технологий;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530350" algn="l"/>
                        </a:tabLs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Удовлетворённость родителей работой ДОУ.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  <a:tabLst>
                          <a:tab pos="1530350" algn="l"/>
                        </a:tabLs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</a:t>
                      </a: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пыт разработки общеобразовательной и  дополнительной программ дошкольного образования</a:t>
                      </a: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  <a:tabLst>
                          <a:tab pos="1530350" algn="l"/>
                        </a:tabLst>
                      </a:pPr>
                      <a:endParaRPr lang="ru-RU" sz="16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55616590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971600" y="3105835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ru-RU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 smtClean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Схема 8"/>
          <p:cNvGraphicFramePr/>
          <p:nvPr/>
        </p:nvGraphicFramePr>
        <p:xfrm>
          <a:off x="431032" y="332656"/>
          <a:ext cx="8712968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3808" y="2636912"/>
            <a:ext cx="4032448" cy="1066130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Информационная среда ДОУ</a:t>
            </a:r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634082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Цифровая образовательная среда ДОУ</a:t>
            </a:r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653230" y="2897199"/>
            <a:ext cx="1837540" cy="1063601"/>
          </a:xfrm>
          <a:prstGeom prst="rect">
            <a:avLst/>
          </a:prstGeom>
          <a:noFill/>
          <a:ln>
            <a:noFill/>
          </a:ln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179512" y="764704"/>
          <a:ext cx="8784976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548680"/>
            <a:ext cx="8507288" cy="557748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Реализация развития ЦОП  ДОУ :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3433542623"/>
              </p:ext>
            </p:extLst>
          </p:nvPr>
        </p:nvGraphicFramePr>
        <p:xfrm>
          <a:off x="395536" y="1052736"/>
          <a:ext cx="7824192" cy="5216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s://anrotech.ru/wp-content/uploads/2019/11/preview-blog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8572500" cy="639467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907704" y="1124744"/>
            <a:ext cx="51845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внимание.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Тема Office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4317</TotalTime>
  <Words>556</Words>
  <Application>Microsoft Office PowerPoint</Application>
  <PresentationFormat>Экран (4:3)</PresentationFormat>
  <Paragraphs>98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МУНИЦИПАЛЬНОЕ ДОШКОЛЬНОЕ ОБРАЗОВАТЕЛЬНОЕ УЧРЕЖДЕНИЕ ДЕТСКИЙ САД № 21 «УМКА» село Совхоз «Боровский» </vt:lpstr>
      <vt:lpstr>Слайд 2</vt:lpstr>
      <vt:lpstr>Слайд 3</vt:lpstr>
      <vt:lpstr>                    </vt:lpstr>
      <vt:lpstr>Информационная среда ДОУ</vt:lpstr>
      <vt:lpstr>Цифровая образовательная среда ДОУ</vt:lpstr>
      <vt:lpstr>Слайд 7</vt:lpstr>
      <vt:lpstr>Слайд 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lukanа</dc:creator>
  <cp:lastModifiedBy>lukanа</cp:lastModifiedBy>
  <cp:revision>44</cp:revision>
  <dcterms:created xsi:type="dcterms:W3CDTF">2020-11-14T18:58:47Z</dcterms:created>
  <dcterms:modified xsi:type="dcterms:W3CDTF">2022-03-28T18:15:46Z</dcterms:modified>
</cp:coreProperties>
</file>