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6" r:id="rId5"/>
    <p:sldId id="265" r:id="rId6"/>
    <p:sldId id="264" r:id="rId7"/>
    <p:sldId id="263" r:id="rId8"/>
    <p:sldId id="262" r:id="rId9"/>
    <p:sldId id="261" r:id="rId10"/>
    <p:sldId id="259" r:id="rId11"/>
    <p:sldId id="269" r:id="rId12"/>
    <p:sldId id="268" r:id="rId13"/>
    <p:sldId id="267" r:id="rId14"/>
    <p:sldId id="273" r:id="rId15"/>
    <p:sldId id="270" r:id="rId16"/>
    <p:sldId id="25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78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EA515-3D77-4A9B-9A2A-7986AE00501B}" type="datetimeFigureOut">
              <a:rPr lang="ru-RU" smtClean="0"/>
              <a:pPr/>
              <a:t>14.02.2017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817AB-1FDF-42E5-81B1-6E312D1376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25" descr="Картинки по запросу красивые картинки а4  ум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0"/>
            <a:ext cx="9324528" cy="1090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25" descr="Картинки по запросу красивые картинки а4  ум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1090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25" descr="Картинки по запросу красивые картинки а4  ум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9324528" cy="1090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25" descr="Картинки по запросу красивые картинки а4  ум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1090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5" descr="Картинки по запросу красивые картинки а4  ум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1130" y="6858000"/>
            <a:ext cx="6947645" cy="81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286000" y="2736503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МУНИЦИПАЛЬНОЕ ДОШКОЛЬНОЕ ОБРАЗОВАТЕЛЬНОЕ УЧРЕЖДЕНИЕ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ДЕТСКИЙ САД № 21 «УМКА»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село Совхоз «Боровский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Подготовила: воспитатель </a:t>
            </a:r>
            <a:r>
              <a:rPr kumimoji="0" lang="ru-RU" sz="1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Луканина</a:t>
            </a: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Людмила Григорьевна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E:\DCIM\100SSCAM\SDC127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9219" name="Picture 3" descr="E:\DCIM\100SSCAM\SDC127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E:\DCIM\100SSCAM\SDC12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E:\DCIM\100SSCAM\SDC127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89248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E:\DCIM\100SSCAM\SDC12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00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E:\DCIM\100SSCAM\SDC12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E:\DCIM\100SSCAM\SDC127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9036496" cy="6777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E:\DCIM\100SSCAM\SDC127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88490" cy="6741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0070C0"/>
                </a:solidFill>
              </a:rPr>
              <a:t>ЗИМНИЕ ЗАБАВЫ И РАЗВЛЕЧЕНИЯ</a:t>
            </a:r>
            <a:endParaRPr lang="ru-RU" i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E:\DCIM\100SSCAM\SDC127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87370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DCIM\100SSCAM\SDC12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E:\DCIM\100SSCAM\SDC127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5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DCIM\100SSCAM\SDC127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459432"/>
            <a:ext cx="9471389" cy="7317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E:\DCIM\100SSCAM\SDC127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03" y="0"/>
            <a:ext cx="9168003" cy="6876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DCIM\100SSCAM\SDC127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E:\DCIM\100SSCAM\SDC127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892480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DCIM\100SSCAM\SDC127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26</Words>
  <Application>Microsoft Office PowerPoint</Application>
  <PresentationFormat>Экран (4:3)</PresentationFormat>
  <Paragraphs>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Слайд 1</vt:lpstr>
      <vt:lpstr>ЗИМНИЕ ЗАБАВЫ И РАЗВЛЕЧЕНИЯ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Луканины</dc:creator>
  <cp:lastModifiedBy>Луканины</cp:lastModifiedBy>
  <cp:revision>4</cp:revision>
  <dcterms:created xsi:type="dcterms:W3CDTF">2017-02-03T19:18:22Z</dcterms:created>
  <dcterms:modified xsi:type="dcterms:W3CDTF">2017-02-14T18:31:50Z</dcterms:modified>
</cp:coreProperties>
</file>