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5" r:id="rId5"/>
    <p:sldId id="262" r:id="rId6"/>
    <p:sldId id="261" r:id="rId7"/>
    <p:sldId id="260" r:id="rId8"/>
    <p:sldId id="259" r:id="rId9"/>
    <p:sldId id="258" r:id="rId10"/>
    <p:sldId id="257" r:id="rId11"/>
    <p:sldId id="266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1" autoAdjust="0"/>
    <p:restoredTop sz="94660"/>
  </p:normalViewPr>
  <p:slideViewPr>
    <p:cSldViewPr>
      <p:cViewPr varScale="1">
        <p:scale>
          <a:sx n="69" d="100"/>
          <a:sy n="69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E339-97C9-491C-8793-141B9984DA32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F23B-A49D-4854-85A5-C4A385AB9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E339-97C9-491C-8793-141B9984DA32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F23B-A49D-4854-85A5-C4A385AB9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E339-97C9-491C-8793-141B9984DA32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F23B-A49D-4854-85A5-C4A385AB9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E339-97C9-491C-8793-141B9984DA32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F23B-A49D-4854-85A5-C4A385AB9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E339-97C9-491C-8793-141B9984DA32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F23B-A49D-4854-85A5-C4A385AB9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E339-97C9-491C-8793-141B9984DA32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F23B-A49D-4854-85A5-C4A385AB9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E339-97C9-491C-8793-141B9984DA32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F23B-A49D-4854-85A5-C4A385AB9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E339-97C9-491C-8793-141B9984DA32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F23B-A49D-4854-85A5-C4A385AB9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E339-97C9-491C-8793-141B9984DA32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F23B-A49D-4854-85A5-C4A385AB9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E339-97C9-491C-8793-141B9984DA32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F23B-A49D-4854-85A5-C4A385AB9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E339-97C9-491C-8793-141B9984DA32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6F23B-A49D-4854-85A5-C4A385AB9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BE339-97C9-491C-8793-141B9984DA32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6F23B-A49D-4854-85A5-C4A385AB90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уканины\Desktop\картинки для фона\17504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1556792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Педсовет                                                               « Нетрадиционные формы работы  с родителями 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7" y="479715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Подготовили воспитатель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Луканина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Л.Г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Федулова О.Г.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уканины\Desktop\картинки для фона\17504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Луканины\Desktop\фото 2017-2018\IMG_3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272967"/>
            <a:ext cx="3617981" cy="482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67744" y="548680"/>
            <a:ext cx="4742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Исполнение родителями  ролей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уканины\Desktop\картинки для фона\17504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548680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Луканины\Desktop\нод зизра фото\WP_20171124_13_32_33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3931049" cy="2208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Луканины\Pictures\2017-02-03\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196752"/>
            <a:ext cx="3674669" cy="2064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Луканины\Pictures\2017-02-03\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5229200"/>
            <a:ext cx="2646439" cy="1484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Луканины\Pictures\2017-02-03\0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5085184"/>
            <a:ext cx="2715618" cy="152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Луканины\Desktop\фото 2017-2018\IMG_3825.JPG"/>
          <p:cNvPicPr>
            <a:picLocks noChangeAspect="1" noChangeArrowheads="1"/>
          </p:cNvPicPr>
          <p:nvPr/>
        </p:nvPicPr>
        <p:blipFill>
          <a:blip r:embed="rId7" cstate="print"/>
          <a:srcRect l="30538" t="79398" r="32817" b="2280"/>
          <a:stretch>
            <a:fillRect/>
          </a:stretch>
        </p:blipFill>
        <p:spPr bwMode="auto">
          <a:xfrm>
            <a:off x="4716016" y="3212976"/>
            <a:ext cx="3936437" cy="2007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195736" y="40466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Изготовление поздравительных открыток  для родителей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68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уканины\Desktop\картинки для фона\17504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98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548680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404664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Оформление стендов и выставок для родителей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01" r="16745"/>
          <a:stretch/>
        </p:blipFill>
        <p:spPr bwMode="auto">
          <a:xfrm>
            <a:off x="1043574" y="3960290"/>
            <a:ext cx="2448339" cy="2135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20803" y="4259250"/>
            <a:ext cx="2526729" cy="1895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4" t="18917" r="8919" b="11909"/>
          <a:stretch/>
        </p:blipFill>
        <p:spPr bwMode="auto">
          <a:xfrm rot="10800000">
            <a:off x="2921260" y="1651066"/>
            <a:ext cx="3319050" cy="2264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752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уканины\Desktop\картинки для фона\17504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548680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Спасибо за внимание. 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6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уканины\Desktop\картинки для фона\17504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748" y="-26078"/>
            <a:ext cx="9323512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43608" y="326122"/>
            <a:ext cx="7200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взаимодействия педагогов с родителями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-изучение социального статуса семьи,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-беседы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-анкетирование родителей, чтобы выявить, какие вопросы воспитания и развития детей их интересуют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-консультации, какие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хотели бы получить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письменные приглашения родителей к участию в детских тематических проектах, праздниках, собраниях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-оформление фотогазет, персональных и групповых выставок детского творчества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-индивидуальные беседы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-проведение групповых праздников, развлечений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-проведение родительских собраний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уканины\Desktop\картинки для фона\17504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Рисунок 2" descr="hello_html_4909b97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312" y="376862"/>
            <a:ext cx="7911104" cy="614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уканины\Desktop\картинки для фона\17504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8" y="0"/>
            <a:ext cx="921600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332656"/>
            <a:ext cx="71287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овые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взаимодействия – это  привлечение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изготовлению совместных с детьми поделок в соответствии с комплексно-тематическим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планированием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-к участию в различных конкурсах, проводимых в детском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саду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дверей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уканины\Desktop\картинки для фона\17504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34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4" descr="F:\фото для презентации\WP_20180115_09_56_55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063906" y="2336694"/>
            <a:ext cx="4320480" cy="2904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6" descr="F:\фото для презентации\WP_20180117_17_32_02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457617"/>
            <a:ext cx="259228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31639" y="260648"/>
            <a:ext cx="5986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Изготовлению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совместных с детьми поделок в соответствии с комплексно-тематическим планированием</a:t>
            </a: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2633365" cy="1973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Луканины\Pictures\2017-02-03\3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9" y="3645024"/>
            <a:ext cx="1643024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уканины\Desktop\картинки для фона\17504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 descr="C:\Users\Луканины\Desktop\конкурс\WP_20170506_10_46_06_Pro.jpg"/>
          <p:cNvPicPr>
            <a:picLocks noChangeAspect="1" noChangeArrowheads="1"/>
          </p:cNvPicPr>
          <p:nvPr/>
        </p:nvPicPr>
        <p:blipFill>
          <a:blip r:embed="rId3" cstate="print"/>
          <a:srcRect l="7681" t="5250" r="8548" b="41600"/>
          <a:stretch>
            <a:fillRect/>
          </a:stretch>
        </p:blipFill>
        <p:spPr bwMode="auto">
          <a:xfrm>
            <a:off x="1259632" y="893192"/>
            <a:ext cx="302752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Луканины\Desktop\конкурс\WP_20170506_10_45_23_Pro.jpg"/>
          <p:cNvPicPr>
            <a:picLocks noChangeAspect="1" noChangeArrowheads="1"/>
          </p:cNvPicPr>
          <p:nvPr/>
        </p:nvPicPr>
        <p:blipFill>
          <a:blip r:embed="rId4" cstate="print"/>
          <a:srcRect t="15924" b="10248"/>
          <a:stretch>
            <a:fillRect/>
          </a:stretch>
        </p:blipFill>
        <p:spPr bwMode="auto">
          <a:xfrm>
            <a:off x="4932040" y="941812"/>
            <a:ext cx="2664296" cy="2342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Users\Луканины\Desktop\конкурс\WP_20170506_10_45_47_Pro.jpg"/>
          <p:cNvPicPr>
            <a:picLocks noChangeAspect="1" noChangeArrowheads="1"/>
          </p:cNvPicPr>
          <p:nvPr/>
        </p:nvPicPr>
        <p:blipFill>
          <a:blip r:embed="rId5" cstate="print"/>
          <a:srcRect l="9198" r="25496"/>
          <a:stretch>
            <a:fillRect/>
          </a:stretch>
        </p:blipFill>
        <p:spPr bwMode="auto">
          <a:xfrm>
            <a:off x="1835697" y="3328114"/>
            <a:ext cx="2275272" cy="3385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C:\Users\Луканины\Desktop\конкурс\WP_20170506_10_45_37_Pro.jpg"/>
          <p:cNvPicPr>
            <a:picLocks noChangeAspect="1" noChangeArrowheads="1"/>
          </p:cNvPicPr>
          <p:nvPr/>
        </p:nvPicPr>
        <p:blipFill>
          <a:blip r:embed="rId6" cstate="print"/>
          <a:srcRect r="31579" b="-15621"/>
          <a:stretch>
            <a:fillRect/>
          </a:stretch>
        </p:blipFill>
        <p:spPr bwMode="auto">
          <a:xfrm>
            <a:off x="5508104" y="3278548"/>
            <a:ext cx="1944216" cy="3963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195736" y="260648"/>
            <a:ext cx="564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родителей в субботнике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уканины\Desktop\картинки для фона\17504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Луканины\Desktop\фото 2017-2018\IMG_3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4034" y="1154361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Луканины\Desktop\фото 2017-2018\IMG_35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235370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Луканины\Desktop\фото 2017-2018\IMG_35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0308" y="4014138"/>
            <a:ext cx="3179845" cy="238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Луканины\Desktop\фото 2017-2018\IMG_35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169368" y="4307322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691045" y="692696"/>
            <a:ext cx="3852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уканины\Desktop\картинки для фона\17504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5725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Луканины\Desktop\фото 2017-2018\IMG_3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915816" y="1014395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Луканины\Desktop\фото 2017-2018\IMG_3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334932">
            <a:off x="4578669" y="3221167"/>
            <a:ext cx="4339355" cy="3254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Луканины\Desktop\фото 2017-2018\IMG_38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503837">
            <a:off x="218366" y="3342701"/>
            <a:ext cx="3998514" cy="299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43608" y="116632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Письменные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приглашения родителей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  праздник  - 8 Марта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уканины\Desktop\картинки для фона\17504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Луканины\Desktop\фото 2017-2018\IMG_38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730037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Луканины\Desktop\фото 2017-2018\IMG_38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509" y="3861048"/>
            <a:ext cx="3996453" cy="299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Луканины\Desktop\фото 2017-2018\IMG_38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807041"/>
            <a:ext cx="4283968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Луканины\Desktop\фото 2017-2018\IMG_38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867631"/>
            <a:ext cx="3632965" cy="2724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55776" y="260648"/>
            <a:ext cx="4326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празднике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Марта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141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Луканины</dc:creator>
  <cp:lastModifiedBy>Пользователь Windows</cp:lastModifiedBy>
  <cp:revision>18</cp:revision>
  <dcterms:created xsi:type="dcterms:W3CDTF">2018-03-05T18:52:23Z</dcterms:created>
  <dcterms:modified xsi:type="dcterms:W3CDTF">2018-03-21T10:34:06Z</dcterms:modified>
</cp:coreProperties>
</file>