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МДОУ Детский сад №21 </a:t>
            </a:r>
          </a:p>
          <a:p>
            <a:r>
              <a:rPr lang="ru-RU" dirty="0" smtClean="0"/>
              <a:t>«</a:t>
            </a:r>
            <a:r>
              <a:rPr lang="ru-RU" smtClean="0"/>
              <a:t>Умка»</a:t>
            </a:r>
          </a:p>
          <a:p>
            <a:r>
              <a:rPr lang="ru-RU" smtClean="0"/>
              <a:t>Соствила</a:t>
            </a:r>
            <a:r>
              <a:rPr lang="ru-RU" dirty="0" smtClean="0"/>
              <a:t> Юдаева И.Б.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Городецкая роспись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5835" y="2571744"/>
            <a:ext cx="359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https://go.mail.ru/search_images?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https://docbaza.ru/naurok/izo_mhk/text-67291408.html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286000" y="371814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http://www.tnu.in.ua/study/refs/d185/file1371630.html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</a:t>
            </a:r>
            <a:endParaRPr lang="ru-RU" dirty="0"/>
          </a:p>
        </p:txBody>
      </p:sp>
      <p:pic>
        <p:nvPicPr>
          <p:cNvPr id="35842" name="Picture 2" descr="http://alchevskpravoslavniy.ru/wp-content/uploads/2013/07/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429552" cy="4295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lide.ru/images/26/32842/960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01056" cy="6219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Городецкая роспись -</a:t>
            </a:r>
          </a:p>
          <a:p>
            <a:r>
              <a:rPr lang="ru-RU" dirty="0" smtClean="0"/>
              <a:t>Как ее нам не знать…</a:t>
            </a:r>
          </a:p>
          <a:p>
            <a:r>
              <a:rPr lang="ru-RU" dirty="0" smtClean="0"/>
              <a:t>Здесь такие узоры,</a:t>
            </a:r>
          </a:p>
          <a:p>
            <a:r>
              <a:rPr lang="ru-RU" dirty="0" smtClean="0"/>
              <a:t>Что ни в сказке сказать,</a:t>
            </a:r>
          </a:p>
          <a:p>
            <a:r>
              <a:rPr lang="ru-RU" dirty="0" smtClean="0"/>
              <a:t>Здесь такие сюжеты -</a:t>
            </a:r>
          </a:p>
          <a:p>
            <a:r>
              <a:rPr lang="ru-RU" dirty="0" smtClean="0"/>
              <a:t>Ни пером описать.</a:t>
            </a:r>
          </a:p>
          <a:p>
            <a:r>
              <a:rPr lang="ru-RU" dirty="0" smtClean="0"/>
              <a:t>Городецкая роспись -</a:t>
            </a:r>
          </a:p>
          <a:p>
            <a:r>
              <a:rPr lang="ru-RU" dirty="0" smtClean="0"/>
              <a:t>Как ее нам не знать.</a:t>
            </a:r>
            <a:endParaRPr lang="ru-RU" dirty="0"/>
          </a:p>
        </p:txBody>
      </p:sp>
      <p:pic>
        <p:nvPicPr>
          <p:cNvPr id="1026" name="Picture 2" descr="http://www.ya-zemlyak.ru/images/photoarhiv/%D0%9F%D1%80%D0%BE%D0%BC%D1%8B%D1%81%D0%BB%D1%8B/%D0%93%D0%BE%D1%80%D0%9C%D0%B0%D1%81%D1%82%D0%B5%D1%80%D0%B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39" y="357166"/>
            <a:ext cx="5715041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opoln.ru/pars_docs/refs/203/202993/202993_html_md290a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786742" cy="3714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642918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Городец - город на берегу Волги в 60 км от Н. Новгорода. Как поселение был основан в 1152 году Юрием Долгоруким и носил название Малый Китеж.</a:t>
            </a:r>
          </a:p>
          <a:p>
            <a:r>
              <a:rPr lang="ru-RU" dirty="0" smtClean="0"/>
              <a:t>Старинный ремесленный центр. Отсюда товары развозились по всей России.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.otzovik.com/2015/02/08/1767233/img/68828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86808" cy="619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resentacii.ru/documents_2/b4d37dd1d02c21282cd013ac44e028bf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azumniki.ru/images/articles/obuchenie_detey/gorodeckaya_rospis_koni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-fotki.yandex.ru/get/6845/28239767.37/0_b727b_c6f9daca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2.infourok.ru/uploads/ex/0d56/00000d55-8879b5a3/64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0105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</TotalTime>
  <Words>105</Words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Городецкая роспись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Интернет ресурсы 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роспись </dc:title>
  <dc:creator>Пользователь</dc:creator>
  <cp:lastModifiedBy>Пользователь</cp:lastModifiedBy>
  <cp:revision>3</cp:revision>
  <dcterms:created xsi:type="dcterms:W3CDTF">2018-11-15T18:54:58Z</dcterms:created>
  <dcterms:modified xsi:type="dcterms:W3CDTF">2018-11-15T19:20:18Z</dcterms:modified>
</cp:coreProperties>
</file>