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563"/>
    <a:srgbClr val="2699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0A399-B1F6-4BA2-BF64-C04E3378A40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EA026-0867-47DD-B3F9-0D1BAEDBC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EA026-0867-47DD-B3F9-0D1BAEDBC8C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2F19-AE74-4AAA-8303-CBEB0680F5F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9984-25CB-4E49-8A01-BA668DB5B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1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2F19-AE74-4AAA-8303-CBEB0680F5F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9984-25CB-4E49-8A01-BA668DB5B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73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2F19-AE74-4AAA-8303-CBEB0680F5F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9984-25CB-4E49-8A01-BA668DB5B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34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2F19-AE74-4AAA-8303-CBEB0680F5F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69984-25CB-4E49-8A01-BA668DB5B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7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dn4.vectorstock.com/i/1000x1000/40/88/seamless-background-with-different-exercise-equipm-vector-1934088.jp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196563"/>
                </a:solidFill>
              </a:rPr>
              <a:t>«День здоровья»</a:t>
            </a:r>
            <a:endParaRPr lang="ru-RU" sz="4400" b="1" dirty="0">
              <a:solidFill>
                <a:srgbClr val="19656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68157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rgbClr val="269996"/>
                </a:solidFill>
              </a:rPr>
              <a:t>Составила </a:t>
            </a:r>
            <a:r>
              <a:rPr lang="ru-RU" dirty="0" smtClean="0">
                <a:solidFill>
                  <a:srgbClr val="269996"/>
                </a:solidFill>
              </a:rPr>
              <a:t>:Денисенко Н.Н.Юдаева И.Б</a:t>
            </a:r>
            <a:r>
              <a:rPr lang="ru-RU" dirty="0" smtClean="0">
                <a:solidFill>
                  <a:srgbClr val="269996"/>
                </a:solidFill>
              </a:rPr>
              <a:t>.</a:t>
            </a:r>
          </a:p>
          <a:p>
            <a:r>
              <a:rPr lang="ru-RU" dirty="0" smtClean="0">
                <a:solidFill>
                  <a:srgbClr val="269996"/>
                </a:solidFill>
              </a:rPr>
              <a:t>Провели : Денисенко Н.Н. Юдаева И.Б. Акимова О.Г. </a:t>
            </a:r>
          </a:p>
        </p:txBody>
      </p:sp>
    </p:spTree>
    <p:extLst>
      <p:ext uri="{BB962C8B-B14F-4D97-AF65-F5344CB8AC3E}">
        <p14:creationId xmlns:p14="http://schemas.microsoft.com/office/powerpoint/2010/main" xmlns="" val="29954871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1168" y="1294228"/>
            <a:ext cx="7526217" cy="9425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Обгони на Санках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6762" y="2293034"/>
            <a:ext cx="7680961" cy="29647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Пользователь\Desktop\Новая папка\IMG-20190129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68" y="1196047"/>
            <a:ext cx="3371997" cy="4782722"/>
          </a:xfrm>
          <a:prstGeom prst="rect">
            <a:avLst/>
          </a:prstGeom>
          <a:noFill/>
        </p:spPr>
      </p:pic>
      <p:pic>
        <p:nvPicPr>
          <p:cNvPr id="11267" name="Picture 3" descr="C:\Users\Пользователь\Desktop\Новая папка\IMG-20190129-WA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5714" y="1117600"/>
            <a:ext cx="3846286" cy="4731657"/>
          </a:xfrm>
          <a:prstGeom prst="rect">
            <a:avLst/>
          </a:prstGeom>
          <a:noFill/>
        </p:spPr>
      </p:pic>
      <p:pic>
        <p:nvPicPr>
          <p:cNvPr id="11268" name="Picture 4" descr="C:\Users\Пользователь\Desktop\Новая папка\IMG-20190129-WA0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2115" y="2307770"/>
            <a:ext cx="4601028" cy="41973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3034" y="1122363"/>
            <a:ext cx="7568418" cy="98779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Перепрыгни бугорок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5236" y="2025748"/>
            <a:ext cx="7484013" cy="33762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Пользователь\Desktop\Новая папка\IMG-20190129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2194560"/>
            <a:ext cx="3414200" cy="4339589"/>
          </a:xfrm>
          <a:prstGeom prst="rect">
            <a:avLst/>
          </a:prstGeom>
          <a:noFill/>
        </p:spPr>
      </p:pic>
      <p:pic>
        <p:nvPicPr>
          <p:cNvPr id="12291" name="Picture 3" descr="C:\Users\Пользователь\Desktop\Новая папка\IMG-20190129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8246" y="2082018"/>
            <a:ext cx="3910818" cy="4452132"/>
          </a:xfrm>
          <a:prstGeom prst="rect">
            <a:avLst/>
          </a:prstGeom>
          <a:noFill/>
        </p:spPr>
      </p:pic>
      <p:pic>
        <p:nvPicPr>
          <p:cNvPr id="12292" name="Picture 4" descr="C:\Users\Пользователь\Desktop\Новая папка\IMG-20190129-WA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7767" y="2011680"/>
            <a:ext cx="3671667" cy="4522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0830" y="1122363"/>
            <a:ext cx="7666893" cy="102999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Desktop\Новая папка\IMG-20190129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5581" y="1983838"/>
            <a:ext cx="9129933" cy="4529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96563"/>
                </a:solidFill>
              </a:rPr>
              <a:t>Ресурсы</a:t>
            </a:r>
            <a:endParaRPr lang="ru-RU" b="1" dirty="0">
              <a:solidFill>
                <a:srgbClr val="19656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Фон </a:t>
            </a:r>
            <a:r>
              <a:rPr lang="en-US" sz="2000" dirty="0" smtClean="0">
                <a:hlinkClick r:id="rId2"/>
              </a:rPr>
              <a:t>https://cdn4.vectorstock.com/i/1000x1000/40/88/seamless-background-with-different-exercise-equipm-vector-1934088.jpg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Сайт</a:t>
            </a:r>
            <a:r>
              <a:rPr lang="ru-RU" sz="1800" dirty="0" smtClean="0"/>
              <a:t>:</a:t>
            </a:r>
            <a:r>
              <a:rPr lang="en-US" sz="1800" dirty="0" smtClean="0">
                <a:solidFill>
                  <a:srgbClr val="7030A0"/>
                </a:solidFill>
              </a:rPr>
              <a:t>https://www.yandex.ru/yandsearch?text=</a:t>
            </a:r>
            <a:r>
              <a:rPr lang="ru-RU" sz="1800" dirty="0" smtClean="0">
                <a:solidFill>
                  <a:srgbClr val="7030A0"/>
                </a:solidFill>
              </a:rPr>
              <a:t>зимние%20эстафеты%20картинки%20&amp;</a:t>
            </a:r>
            <a:r>
              <a:rPr lang="en-US" sz="1800" dirty="0" err="1" smtClean="0">
                <a:solidFill>
                  <a:srgbClr val="7030A0"/>
                </a:solidFill>
              </a:rPr>
              <a:t>lr</a:t>
            </a:r>
            <a:r>
              <a:rPr lang="en-US" sz="1800" dirty="0" smtClean="0">
                <a:solidFill>
                  <a:srgbClr val="7030A0"/>
                </a:solidFill>
              </a:rPr>
              <a:t>=6&amp;clid=1882610</a:t>
            </a:r>
            <a:endParaRPr lang="ru-RU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8589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7440" y="1491175"/>
            <a:ext cx="7666893" cy="251811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Цели: </a:t>
            </a:r>
            <a:br>
              <a:rPr lang="ru-RU" sz="3200" dirty="0" smtClean="0"/>
            </a:br>
            <a:r>
              <a:rPr lang="ru-RU" sz="3200" dirty="0" smtClean="0"/>
              <a:t>Показать детям привлекательность зимних месяцев года; развивать интерес к зимним видам спорта посредством эстафет и конкурсов.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6763" y="3602038"/>
            <a:ext cx="7723164" cy="19547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Пользователь\Desktop\дипломы фото\лыж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154" y="3376246"/>
            <a:ext cx="3547403" cy="312302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дипломы фото\лыжники 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4523" y="3348110"/>
            <a:ext cx="3745377" cy="312808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3371" y="1364566"/>
            <a:ext cx="7709095" cy="1688123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Задачи: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0070C0"/>
                </a:solidFill>
              </a:rPr>
              <a:t>Образовательные: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/>
              <a:t>Совершенствовать навыки детей в ходьбе, беге, прыжках, метании, лазанье, равновесии;</a:t>
            </a:r>
            <a:br>
              <a:rPr lang="ru-RU" sz="1600" dirty="0" smtClean="0"/>
            </a:br>
            <a:r>
              <a:rPr lang="ru-RU" sz="1600" dirty="0" smtClean="0"/>
              <a:t>Развивать двигательные умении, быстроту, ловкость. Гибкость, силу, координацию движений, активность.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7384" y="3010486"/>
            <a:ext cx="7732542" cy="2475914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2050" name="Picture 2" descr="C:\Users\Пользователь\Desktop\дипломы фото\лыжник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475" y="2827604"/>
            <a:ext cx="4291106" cy="3305909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дипломы фото\конь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732" y="2672861"/>
            <a:ext cx="3845462" cy="33903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3033" y="1378632"/>
            <a:ext cx="7596555" cy="2145397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Оздоровительные: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содействовать укреплению здоровья; </a:t>
            </a:r>
            <a:br>
              <a:rPr lang="ru-RU" sz="2200" dirty="0" smtClean="0"/>
            </a:br>
            <a:r>
              <a:rPr lang="ru-RU" sz="2200" dirty="0" smtClean="0"/>
              <a:t>- развивать сердечно – сосудистую и дыхательную системы;</a:t>
            </a:r>
            <a:br>
              <a:rPr lang="ru-RU" sz="2200" dirty="0" smtClean="0"/>
            </a:br>
            <a:r>
              <a:rPr lang="ru-RU" sz="2200" dirty="0" smtClean="0"/>
              <a:t>- развивать  </a:t>
            </a:r>
            <a:r>
              <a:rPr lang="ru-RU" sz="2200" dirty="0" err="1" smtClean="0"/>
              <a:t>опорно</a:t>
            </a:r>
            <a:r>
              <a:rPr lang="ru-RU" sz="2200" dirty="0" smtClean="0"/>
              <a:t> – двигательный аппарат;</a:t>
            </a:r>
            <a:br>
              <a:rPr lang="ru-RU" sz="2200" dirty="0" smtClean="0"/>
            </a:br>
            <a:r>
              <a:rPr lang="ru-RU" sz="2200" dirty="0" smtClean="0"/>
              <a:t>- формировать правильную осанку.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3034" y="3602038"/>
            <a:ext cx="7469944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Пользователь\Desktop\дипломы фото\зимние виды спо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5237" y="2855742"/>
            <a:ext cx="7512148" cy="37701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4898" y="1336431"/>
            <a:ext cx="7723164" cy="94253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Построение в команды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288" y="3602038"/>
            <a:ext cx="7779435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Новая папка\IMG-20190129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393" y="2321169"/>
            <a:ext cx="8890781" cy="42484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7102" y="1322364"/>
            <a:ext cx="7638756" cy="731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Эстафета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4560" y="1997612"/>
            <a:ext cx="7751298" cy="32601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Новая папка\IMG-20190129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60" y="1899139"/>
            <a:ext cx="5510286" cy="4592808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Новая папка\IMG-20190129-WA0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685" y="1913206"/>
            <a:ext cx="6231989" cy="45438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7102" y="1294228"/>
            <a:ext cx="7652824" cy="88626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Закинь снежок в корзину 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1169" y="2096085"/>
            <a:ext cx="7554352" cy="33340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Пользователь\Desktop\Новая папка\IMG-20190129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37" y="2124222"/>
            <a:ext cx="6035040" cy="4403187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Новая папка\IMG-20190129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3513" y="2124222"/>
            <a:ext cx="5781822" cy="44099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4898" y="1364566"/>
            <a:ext cx="7709096" cy="88626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Попади в цель 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289" y="3602038"/>
            <a:ext cx="7835705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Пользователь\Desktop\Новая папка\IMG-20190129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15" y="661182"/>
            <a:ext cx="3930454" cy="5268350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Desktop\Новая папка\IMG-20190129-WA0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7059" y="478301"/>
            <a:ext cx="3770142" cy="5120640"/>
          </a:xfrm>
          <a:prstGeom prst="rect">
            <a:avLst/>
          </a:prstGeom>
          <a:noFill/>
        </p:spPr>
      </p:pic>
      <p:pic>
        <p:nvPicPr>
          <p:cNvPr id="9220" name="Picture 4" descr="C:\Users\Пользователь\Desktop\Новая папка\IMG-20190129-WA00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1834" y="2630658"/>
            <a:ext cx="4178105" cy="42273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3372" y="1364566"/>
            <a:ext cx="7540283" cy="8581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Хоккей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7102" y="2110154"/>
            <a:ext cx="7582486" cy="31476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Пользователь\Desktop\Новая папка\IMG-20190129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12" y="1139482"/>
            <a:ext cx="4093700" cy="5394667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esktop\Новая папка\IMG-20190129-WA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5028" y="1223889"/>
            <a:ext cx="4496972" cy="5331655"/>
          </a:xfrm>
          <a:prstGeom prst="rect">
            <a:avLst/>
          </a:prstGeom>
          <a:noFill/>
        </p:spPr>
      </p:pic>
      <p:pic>
        <p:nvPicPr>
          <p:cNvPr id="10244" name="Picture 4" descr="C:\Users\Пользователь\Desktop\Новая папка\IMG-20190129-WA0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4374" y="2124221"/>
            <a:ext cx="3784211" cy="44239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93CD8"/>
      </a:hlink>
      <a:folHlink>
        <a:srgbClr val="2BAEAB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59</Words>
  <Application>Microsoft Office PowerPoint</Application>
  <PresentationFormat>Произвольный</PresentationFormat>
  <Paragraphs>18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«День здоровья»</vt:lpstr>
      <vt:lpstr>Цели:  Показать детям привлекательность зимних месяцев года; развивать интерес к зимним видам спорта посредством эстафет и конкурсов.  </vt:lpstr>
      <vt:lpstr>    Задачи: Образовательные: Совершенствовать навыки детей в ходьбе, беге, прыжках, метании, лазанье, равновесии; Развивать двигательные умении, быстроту, ловкость. Гибкость, силу, координацию движений, активность. </vt:lpstr>
      <vt:lpstr> Оздоровительные: - содействовать укреплению здоровья;  - развивать сердечно – сосудистую и дыхательную системы; - развивать  опорно – двигательный аппарат; - формировать правильную осанку. </vt:lpstr>
      <vt:lpstr>Построение в команды </vt:lpstr>
      <vt:lpstr> Эстафета </vt:lpstr>
      <vt:lpstr>Закинь снежок в корзину </vt:lpstr>
      <vt:lpstr>Попади в цель </vt:lpstr>
      <vt:lpstr>Хоккей</vt:lpstr>
      <vt:lpstr>Обгони на Санках</vt:lpstr>
      <vt:lpstr>Перепрыгни бугорок </vt:lpstr>
      <vt:lpstr>Спасибо за внимание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здоровья»</dc:title>
  <cp:lastModifiedBy>Пользователь</cp:lastModifiedBy>
  <cp:revision>12</cp:revision>
  <dcterms:created xsi:type="dcterms:W3CDTF">2019-01-07T09:13:33Z</dcterms:created>
  <dcterms:modified xsi:type="dcterms:W3CDTF">2019-02-05T11:53:40Z</dcterms:modified>
</cp:coreProperties>
</file>