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Юдаева" userId="0b0cbc8a974cabbd" providerId="LiveId" clId="{A90FAA8B-7B55-4583-9EA8-5A4CCFE29BBF}"/>
    <pc:docChg chg="custSel addSld delSld modSld">
      <pc:chgData name="Ирина Юдаева" userId="0b0cbc8a974cabbd" providerId="LiveId" clId="{A90FAA8B-7B55-4583-9EA8-5A4CCFE29BBF}" dt="2019-04-30T04:34:49.009" v="127" actId="255"/>
      <pc:docMkLst>
        <pc:docMk/>
      </pc:docMkLst>
      <pc:sldChg chg="del">
        <pc:chgData name="Ирина Юдаева" userId="0b0cbc8a974cabbd" providerId="LiveId" clId="{A90FAA8B-7B55-4583-9EA8-5A4CCFE29BBF}" dt="2019-04-30T04:29:35.807" v="0" actId="2696"/>
        <pc:sldMkLst>
          <pc:docMk/>
          <pc:sldMk cId="0" sldId="279"/>
        </pc:sldMkLst>
      </pc:sldChg>
      <pc:sldChg chg="del">
        <pc:chgData name="Ирина Юдаева" userId="0b0cbc8a974cabbd" providerId="LiveId" clId="{A90FAA8B-7B55-4583-9EA8-5A4CCFE29BBF}" dt="2019-04-30T04:29:47.593" v="1" actId="2696"/>
        <pc:sldMkLst>
          <pc:docMk/>
          <pc:sldMk cId="0" sldId="282"/>
        </pc:sldMkLst>
      </pc:sldChg>
      <pc:sldChg chg="modSp add">
        <pc:chgData name="Ирина Юдаева" userId="0b0cbc8a974cabbd" providerId="LiveId" clId="{A90FAA8B-7B55-4583-9EA8-5A4CCFE29BBF}" dt="2019-04-30T04:34:49.009" v="127" actId="255"/>
        <pc:sldMkLst>
          <pc:docMk/>
          <pc:sldMk cId="3386967123" sldId="282"/>
        </pc:sldMkLst>
        <pc:spChg chg="mod">
          <ac:chgData name="Ирина Юдаева" userId="0b0cbc8a974cabbd" providerId="LiveId" clId="{A90FAA8B-7B55-4583-9EA8-5A4CCFE29BBF}" dt="2019-04-30T04:30:59.505" v="11" actId="20577"/>
          <ac:spMkLst>
            <pc:docMk/>
            <pc:sldMk cId="3386967123" sldId="282"/>
            <ac:spMk id="2" creationId="{45AA0AE4-476D-4EB9-987E-C62072791C7A}"/>
          </ac:spMkLst>
        </pc:spChg>
        <pc:spChg chg="mod">
          <ac:chgData name="Ирина Юдаева" userId="0b0cbc8a974cabbd" providerId="LiveId" clId="{A90FAA8B-7B55-4583-9EA8-5A4CCFE29BBF}" dt="2019-04-30T04:34:49.009" v="127" actId="255"/>
          <ac:spMkLst>
            <pc:docMk/>
            <pc:sldMk cId="3386967123" sldId="282"/>
            <ac:spMk id="3" creationId="{D9CC2E1B-3DEF-4970-B659-75EB93C38B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8FEE-9C1B-4544-BB55-6316BDADF373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59B7-0593-40C9-B6A6-B1D41472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Users\123\Downloads\deti-online.com_-_prekrasnoe-dalyoko-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1%81%D0%BC%D0%B8%D1%87%D0%B5%D1%81%D0%BA%D0%B0%D1%8F_%D0%BF%D1%80%D0%BE%D0%B3%D1%80%D0%B0%D0%BC%D0%BC%D0%B0_%D0%A1%D0%A1%D0%A1%D0%A0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ru.wikipedia.org/wiki/%D0%A1%D0%A1%D0%A1%D0%A0" TargetMode="External"/><Relationship Id="rId12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5%D1%80%D0%B2%D0%B0%D1%8F_%D0%BA%D0%BE%D1%81%D0%BC%D0%B8%D1%87%D0%B5%D1%81%D0%BA%D0%B0%D1%8F_%D1%81%D0%BA%D0%BE%D1%80%D0%BE%D1%81%D1%82%D1%8C" TargetMode="External"/><Relationship Id="rId11" Type="http://schemas.openxmlformats.org/officeDocument/2006/relationships/hyperlink" Target="https://ru.wikipedia.org/wiki/%D0%9E%D1%80%D0%B1%D0%B8%D1%82%D0%B0" TargetMode="External"/><Relationship Id="rId5" Type="http://schemas.openxmlformats.org/officeDocument/2006/relationships/hyperlink" Target="https://ru.wikipedia.org/wiki/%D0%AE%D1%80%D0%B8%D0%B9_%D0%93%D0%B0%D0%B3%D0%B0%D1%80%D0%B8%D0%BD" TargetMode="External"/><Relationship Id="rId10" Type="http://schemas.openxmlformats.org/officeDocument/2006/relationships/hyperlink" Target="https://ru.wikipedia.org/wiki/%D0%9F%D0%B8%D0%BB%D0%BE%D1%82%D0%B8%D1%80%D1%83%D0%B5%D0%BC%D1%8B%D0%B9_%D0%BA%D0%BE%D1%81%D0%BC%D0%B8%D1%87%D0%B5%D1%81%D0%BA%D0%B8%D0%B9_%D0%BF%D0%BE%D0%BB%D1%91%D1%82" TargetMode="External"/><Relationship Id="rId4" Type="http://schemas.openxmlformats.org/officeDocument/2006/relationships/hyperlink" Target="https://ru.wikipedia.org/wiki/%D0%92%D0%BE%D1%81%D1%82%D0%BE%D0%BA_(%D0%BA%D0%BE%D1%81%D0%BC%D0%B8%D1%87%D0%B5%D1%81%D0%BA%D0%B8%D0%B9_%D0%BA%D0%BE%D1%80%D0%B0%D0%B1%D0%BB%D1%8C)" TargetMode="External"/><Relationship Id="rId9" Type="http://schemas.openxmlformats.org/officeDocument/2006/relationships/hyperlink" Target="https://ru.wikipedia.org/wiki/%D0%9F%D0%B8%D0%BB%D0%BE%D1%82%D0%B8%D1%80%D1%83%D0%B5%D0%BC%D1%8B%D0%B9_%D0%BA%D0%BE%D1%81%D0%BC%D0%B8%D1%87%D0%B5%D1%81%D0%BA%D0%B8%D0%B9_%D0%BA%D0%BE%D1%80%D0%B0%D0%B1%D0%BB%D1%8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Космическое путешествие</a:t>
            </a:r>
          </a:p>
        </p:txBody>
      </p:sp>
      <p:pic>
        <p:nvPicPr>
          <p:cNvPr id="6" name="deti-online.com_-_prekrasnoe-dalyoko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482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" y="1571612"/>
            <a:ext cx="7704805" cy="5286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Солнечная система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86050" y="357166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Картинки по запросу лу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pic>
        <p:nvPicPr>
          <p:cNvPr id="26626" name="Picture 2" descr="Обсерватория XVIII века в Инд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29000"/>
            <a:ext cx="3152763" cy="3207137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2476500" cy="2857500"/>
          </a:xfrm>
          <a:prstGeom prst="rect">
            <a:avLst/>
          </a:prstGeom>
          <a:noFill/>
        </p:spPr>
      </p:pic>
      <p:pic>
        <p:nvPicPr>
          <p:cNvPr id="26630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42852"/>
            <a:ext cx="4500594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9" y="5357826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Обсерватория XVIII века в Индии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244334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выглядит современная обсерватория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1"/>
          </a:xfrm>
          <a:prstGeom prst="rect">
            <a:avLst/>
          </a:prstGeom>
          <a:noFill/>
        </p:spPr>
      </p:pic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3143272"/>
          </a:xfrm>
          <a:prstGeom prst="rect">
            <a:avLst/>
          </a:prstGeom>
          <a:noFill/>
        </p:spPr>
      </p:pic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2381250" cy="3076575"/>
          </a:xfrm>
          <a:prstGeom prst="rect">
            <a:avLst/>
          </a:prstGeom>
          <a:noFill/>
        </p:spPr>
      </p:pic>
      <p:pic>
        <p:nvPicPr>
          <p:cNvPr id="25606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3814790" cy="2500330"/>
          </a:xfrm>
          <a:prstGeom prst="rect">
            <a:avLst/>
          </a:prstGeom>
          <a:noFill/>
        </p:spPr>
      </p:pic>
      <p:pic>
        <p:nvPicPr>
          <p:cNvPr id="25608" name="Picture 8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786190"/>
            <a:ext cx="3500421" cy="22766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16" y="619899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Лайка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14348" y="621508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Белка и Стрелка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335756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обезьяна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Бони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64291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Животные в космосе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357562"/>
            <a:ext cx="2357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Крыса Гектор </a:t>
            </a:r>
            <a:r>
              <a:rPr lang="ru-RU" dirty="0"/>
              <a:t>–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животные летавшие крол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4262452" cy="3357551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животные летавшие крол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14686"/>
            <a:ext cx="4643470" cy="34826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64291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Животные в космосе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714612" y="214290"/>
            <a:ext cx="4357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Юрий  Гагарин.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754" y="785794"/>
            <a:ext cx="3786246" cy="4845040"/>
          </a:xfrm>
          <a:prstGeom prst="rect">
            <a:avLst/>
          </a:prstGeom>
          <a:noFill/>
        </p:spPr>
      </p:pic>
      <p:pic>
        <p:nvPicPr>
          <p:cNvPr id="30727" name="Picture 7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pic>
        <p:nvPicPr>
          <p:cNvPr id="29698" name="Picture 2" descr="http://player.myshared.ru/5/403022/slides/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313679" cy="3233726"/>
          </a:xfrm>
          <a:prstGeom prst="rect">
            <a:avLst/>
          </a:prstGeom>
          <a:noFill/>
        </p:spPr>
      </p:pic>
      <p:pic>
        <p:nvPicPr>
          <p:cNvPr id="29700" name="Picture 4" descr="http://player.myshared.ru/5/403022/slides/slide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4214810" cy="3159609"/>
          </a:xfrm>
          <a:prstGeom prst="rect">
            <a:avLst/>
          </a:prstGeom>
          <a:noFill/>
        </p:spPr>
      </p:pic>
      <p:pic>
        <p:nvPicPr>
          <p:cNvPr id="29702" name="Picture 6" descr="http://player.myshared.ru/5/403022/slides/slide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571876"/>
            <a:ext cx="4214842" cy="3159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143504" y="357166"/>
            <a:ext cx="25003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Орбитальная станция «Мир».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214842" cy="3723087"/>
          </a:xfrm>
          <a:prstGeom prst="rect">
            <a:avLst/>
          </a:prstGeom>
          <a:noFill/>
        </p:spPr>
      </p:pic>
      <p:pic>
        <p:nvPicPr>
          <p:cNvPr id="28680" name="Picture 8" descr="Картинки по запросу космическая станция мир внут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16" y="3357562"/>
            <a:ext cx="4857784" cy="32265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59" y="857232"/>
            <a:ext cx="3643257" cy="2571768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космическая станция мир внут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71876"/>
            <a:ext cx="6991350" cy="2828925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растения в космос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857232"/>
            <a:ext cx="3975641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00869" y="357166"/>
            <a:ext cx="3342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Орбитальная станция «Мир».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1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57554" y="285728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Скафандр</a:t>
            </a:r>
            <a:r>
              <a:rPr kumimoji="0" lang="ru-RU" sz="13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619500" cy="5448300"/>
          </a:xfrm>
          <a:prstGeom prst="rect">
            <a:avLst/>
          </a:prstGeom>
          <a:noFill/>
        </p:spPr>
      </p:pic>
      <p:pic>
        <p:nvPicPr>
          <p:cNvPr id="33799" name="Picture 7" descr="Картинки по запросу скафанд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71546"/>
            <a:ext cx="2943225" cy="5448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2868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 давних времен человека манило ночное небо. А почему люди смотрят на небо? Людей интересовало, как устроен мир, кто его создал, почему сверкают звезды. В древности, когда наши предки еще жили в пещерах, они каждую ночь смотрели на небо и удивлялись; над их </a:t>
            </a:r>
            <a:r>
              <a:rPr lang="ru-RU" dirty="0" err="1">
                <a:solidFill>
                  <a:srgbClr val="FFFF00"/>
                </a:solidFill>
              </a:rPr>
              <a:t>головами,в</a:t>
            </a:r>
            <a:r>
              <a:rPr lang="ru-RU" dirty="0">
                <a:solidFill>
                  <a:srgbClr val="FFFF00"/>
                </a:solidFill>
              </a:rPr>
              <a:t> бездонной вышине, сверкали бесчисленные точки; медленно проходя свой круг, они исчезали к утру, чтобы вновь появиться следующей ночью.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42976" y="0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642918"/>
            <a:ext cx="6353175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pic>
        <p:nvPicPr>
          <p:cNvPr id="2049" name="Picture 1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2952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928670"/>
            <a:ext cx="3143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Первым пилотируемым космическим кораблём стал советский корабль </a:t>
            </a:r>
            <a:r>
              <a:rPr lang="ru-RU" dirty="0">
                <a:hlinkClick r:id="rId4" tooltip="Восток (космический корабль)"/>
              </a:rPr>
              <a:t>Восток-1</a:t>
            </a:r>
            <a:r>
              <a:rPr lang="ru-RU" dirty="0"/>
              <a:t>, на котором </a:t>
            </a:r>
            <a:r>
              <a:rPr lang="ru-RU" dirty="0">
                <a:hlinkClick r:id="rId5" tooltip="Юрий Гагарин"/>
              </a:rPr>
              <a:t>Юрий Гагарин</a:t>
            </a:r>
            <a:r>
              <a:rPr lang="ru-RU" dirty="0"/>
              <a:t> совершил первый полноценный космический полёт, облетев Землю с </a:t>
            </a:r>
            <a:r>
              <a:rPr lang="ru-RU" dirty="0">
                <a:hlinkClick r:id="rId6" tooltip="Первая космическая скорость"/>
              </a:rPr>
              <a:t>первой космической скоростью</a:t>
            </a:r>
            <a:r>
              <a:rPr lang="ru-RU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428736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«Восход»</a:t>
            </a:r>
            <a:r>
              <a:rPr lang="ru-RU" dirty="0"/>
              <a:t> — </a:t>
            </a:r>
            <a:r>
              <a:rPr lang="ru-RU" dirty="0">
                <a:hlinkClick r:id="rId7" tooltip="СССР"/>
              </a:rPr>
              <a:t>советская</a:t>
            </a:r>
            <a:r>
              <a:rPr lang="ru-RU" dirty="0"/>
              <a:t> </a:t>
            </a:r>
            <a:r>
              <a:rPr lang="ru-RU" dirty="0">
                <a:hlinkClick r:id="rId8" tooltip="Космическая программа СССР"/>
              </a:rPr>
              <a:t>программа</a:t>
            </a:r>
            <a:r>
              <a:rPr lang="ru-RU" dirty="0"/>
              <a:t> серии многоместных </a:t>
            </a:r>
            <a:r>
              <a:rPr lang="ru-RU" dirty="0">
                <a:hlinkClick r:id="rId9" tooltip="Пилотируемый космический корабль"/>
              </a:rPr>
              <a:t>космических кораблей</a:t>
            </a:r>
            <a:r>
              <a:rPr lang="ru-RU" dirty="0"/>
              <a:t> для </a:t>
            </a:r>
            <a:r>
              <a:rPr lang="ru-RU" dirty="0">
                <a:hlinkClick r:id="rId10" tooltip="Пилотируемый космический полёт"/>
              </a:rPr>
              <a:t>полётов</a:t>
            </a:r>
            <a:r>
              <a:rPr lang="ru-RU" dirty="0"/>
              <a:t> на околоземной </a:t>
            </a:r>
            <a:r>
              <a:rPr lang="ru-RU" dirty="0">
                <a:hlinkClick r:id="rId11" tooltip="Орбита"/>
              </a:rPr>
              <a:t>орбите</a:t>
            </a:r>
            <a:r>
              <a:rPr lang="ru-RU" dirty="0"/>
              <a:t>. </a:t>
            </a:r>
          </a:p>
        </p:txBody>
      </p:sp>
      <p:pic>
        <p:nvPicPr>
          <p:cNvPr id="2051" name="Picture 3" descr="Похожее изображение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0926" y="3429000"/>
            <a:ext cx="4193074" cy="31432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57818" y="371475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восход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643314"/>
            <a:ext cx="214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восток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357166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214290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Космические корабли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50017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0AE4-476D-4EB9-987E-C6207279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Провели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C2E1B-3DEF-4970-B659-75EB93C3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Библиотекарь  -Марина Абрамцева</a:t>
            </a:r>
          </a:p>
          <a:p>
            <a:r>
              <a:rPr lang="ru-RU" dirty="0"/>
              <a:t>Воспитатель  -Юдаева И.Б.</a:t>
            </a:r>
          </a:p>
          <a:p>
            <a:r>
              <a:rPr lang="ru-RU" dirty="0"/>
              <a:t>Воспитатель   - Денисенко Н.Н. </a:t>
            </a:r>
          </a:p>
          <a:p>
            <a:r>
              <a:rPr lang="ru-RU" dirty="0"/>
              <a:t> </a:t>
            </a:r>
            <a:r>
              <a:rPr lang="ru-RU" sz="1800" b="1" i="1" dirty="0"/>
              <a:t>МУНИЦИПАЛЬНОЕ  ДОШКОЛЬНОЕ  ОБРАЗОВАТЕЛЬНОЕ  УЧРЕЖДЕНИЕ</a:t>
            </a:r>
            <a:endParaRPr lang="ru-RU" sz="1800" dirty="0"/>
          </a:p>
          <a:p>
            <a:r>
              <a:rPr lang="ru-RU" sz="1800" b="1" i="1" dirty="0"/>
              <a:t>«ДЕТСКИЙ  САД  № 21  «УМКА»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6967123"/>
      </p:ext>
    </p:extLst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Содержимое 3" descr="&amp;Kcy;&amp;acy;&amp;rcy;&amp;tcy;&amp;icy;&amp;ncy;&amp;kcy;&amp;icy; &amp;pcy;&amp;ocy; &amp;zcy;&amp;acy;&amp;pcy;&amp;rcy;&amp;ocy;&amp;scy;&amp;ucy; &amp;scy;&amp;ocy;&amp;lcy;&amp;ncy;&amp;tscy;&amp;iecy; &amp;vcy; &amp;chcy;&amp;icy;&amp;scy;&amp;tcy;&amp;ocy;&amp;mcy; &amp;ncy;&amp;iecy;&amp;bcy;&amp;iecy;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3429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&amp;Kcy;&amp;acy;&amp;rcy;&amp;tcy;&amp;icy;&amp;ncy;&amp;kcy;&amp;icy; &amp;pcy;&amp;ocy; &amp;zcy;&amp;acy;&amp;pcy;&amp;rcy;&amp;ocy;&amp;scy;&amp;ucy; &amp;lcy;&amp;ucy;&amp;ncy;&amp;acy; &amp;ncy;&amp;acy; &amp;ncy;&amp;iecy;&amp;b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4643470" cy="24669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7148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там, где днем сверкал огромный диск Солнца, ночью, разгоняя тьму, сияла Луна, которая периодически меняла свою форму. 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вселенная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Вселенная – это огромное пространство, которое заполнено звёздами, планетами, галактиками, чёрными дырами. Все эти составляющие находятся во взаимодействии и образуют целую систему – Вселенную.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571480"/>
            <a:ext cx="511175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500166" y="273050"/>
            <a:ext cx="5643602" cy="79849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Галактики.</a:t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1" descr="Похожее изображение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3" y="1214422"/>
            <a:ext cx="7358113" cy="464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285728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Звёзды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&amp;Kcy;&amp;acy;&amp;rcy;&amp;tcy;&amp;icy;&amp;ncy;&amp;kcy;&amp;icy; &amp;pcy;&amp;ocy; &amp;zcy;&amp;acy;&amp;pcy;&amp;rcy;&amp;ocy;&amp;scy;&amp;ucy; &amp;zcy;&amp;vcy;&amp;iecy;&amp;zcy;&amp;dcy;&amp;ncy;&amp;ocy;&amp;iecy; &amp;ncy;&amp;iecy;&amp;bcy;&amp;ocy;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43042" y="285728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Кометы.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Картинки по запросу что такое ко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381750" cy="429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428860" y="357166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100508" cy="3828793"/>
          </a:xfrm>
          <a:prstGeom prst="rect">
            <a:avLst/>
          </a:prstGeom>
          <a:noFill/>
        </p:spPr>
      </p:pic>
      <p:pic>
        <p:nvPicPr>
          <p:cNvPr id="22533" name="Picture 5" descr="Картинки по запросу что такое солнц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428628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86050" y="2000240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Планеты.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Мерку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571736" cy="1963092"/>
          </a:xfrm>
          <a:prstGeom prst="rect">
            <a:avLst/>
          </a:prstGeom>
          <a:noFill/>
        </p:spPr>
      </p:pic>
      <p:pic>
        <p:nvPicPr>
          <p:cNvPr id="13316" name="Picture 4" descr="Вен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589028" cy="1928826"/>
          </a:xfrm>
          <a:prstGeom prst="rect">
            <a:avLst/>
          </a:prstGeom>
          <a:noFill/>
        </p:spPr>
      </p:pic>
      <p:pic>
        <p:nvPicPr>
          <p:cNvPr id="13322" name="Picture 10" descr="Картинки по запросу Мар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71744"/>
            <a:ext cx="2700761" cy="1643074"/>
          </a:xfrm>
          <a:prstGeom prst="rect">
            <a:avLst/>
          </a:prstGeom>
          <a:noFill/>
        </p:spPr>
      </p:pic>
      <p:pic>
        <p:nvPicPr>
          <p:cNvPr id="13324" name="Picture 1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14290"/>
            <a:ext cx="1905966" cy="1928826"/>
          </a:xfrm>
          <a:prstGeom prst="rect">
            <a:avLst/>
          </a:prstGeom>
          <a:noFill/>
        </p:spPr>
      </p:pic>
      <p:pic>
        <p:nvPicPr>
          <p:cNvPr id="13326" name="Picture 1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571744"/>
            <a:ext cx="2786082" cy="1699718"/>
          </a:xfrm>
          <a:prstGeom prst="rect">
            <a:avLst/>
          </a:prstGeom>
          <a:noFill/>
        </p:spPr>
      </p:pic>
      <p:sp>
        <p:nvSpPr>
          <p:cNvPr id="13328" name="AutoShape 16" descr="Картинки по запросу сатур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0" name="Picture 18" descr="Картинки по запросу сатур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2571744"/>
            <a:ext cx="2643206" cy="1643074"/>
          </a:xfrm>
          <a:prstGeom prst="rect">
            <a:avLst/>
          </a:prstGeom>
          <a:noFill/>
        </p:spPr>
      </p:pic>
      <p:pic>
        <p:nvPicPr>
          <p:cNvPr id="13332" name="Picture 20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572008"/>
            <a:ext cx="2719361" cy="2038526"/>
          </a:xfrm>
          <a:prstGeom prst="rect">
            <a:avLst/>
          </a:prstGeom>
          <a:noFill/>
        </p:spPr>
      </p:pic>
      <p:pic>
        <p:nvPicPr>
          <p:cNvPr id="13334" name="Picture 22" descr="Нептун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4357694"/>
            <a:ext cx="2244836" cy="2285992"/>
          </a:xfrm>
          <a:prstGeom prst="rect">
            <a:avLst/>
          </a:prstGeom>
          <a:noFill/>
        </p:spPr>
      </p:pic>
      <p:pic>
        <p:nvPicPr>
          <p:cNvPr id="13336" name="Picture 24" descr="Картинки по запросу плуто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429132"/>
            <a:ext cx="3143272" cy="216980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1857364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.</a:t>
            </a:r>
            <a:r>
              <a:rPr lang="ru-RU" b="1" dirty="0">
                <a:solidFill>
                  <a:srgbClr val="FFFF00"/>
                </a:solidFill>
              </a:rPr>
              <a:t>Меркурий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164305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Венера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285728"/>
            <a:ext cx="1289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Земля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473" y="3714752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Марс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02709" y="3857628"/>
            <a:ext cx="113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  <a:r>
              <a:rPr lang="ru-RU" b="1" dirty="0">
                <a:solidFill>
                  <a:srgbClr val="FFFF00"/>
                </a:solidFill>
              </a:rPr>
              <a:t>Юпитер</a:t>
            </a:r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3786190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Сатурн</a:t>
            </a:r>
            <a:r>
              <a:rPr lang="ru-RU" dirty="0">
                <a:solidFill>
                  <a:srgbClr val="FFFF00"/>
                </a:solidFill>
              </a:rPr>
              <a:t> –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473" y="600076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Уран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00431" y="619899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Нептун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585789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Плутон</a:t>
            </a:r>
            <a:r>
              <a:rPr lang="ru-RU" b="1" dirty="0"/>
              <a:t> 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275</Words>
  <Application>Microsoft Office PowerPoint</Application>
  <PresentationFormat>Экран (4:3)</PresentationFormat>
  <Paragraphs>47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Космическое путешествие</vt:lpstr>
      <vt:lpstr>Презентация PowerPoint</vt:lpstr>
      <vt:lpstr>Презентация PowerPoint</vt:lpstr>
      <vt:lpstr>Что такое вселенная</vt:lpstr>
      <vt:lpstr>Галактики.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Провели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Ирина Юдаева</cp:lastModifiedBy>
  <cp:revision>37</cp:revision>
  <dcterms:created xsi:type="dcterms:W3CDTF">2017-04-07T13:53:53Z</dcterms:created>
  <dcterms:modified xsi:type="dcterms:W3CDTF">2019-04-30T04:35:00Z</dcterms:modified>
</cp:coreProperties>
</file>