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71" r:id="rId11"/>
    <p:sldId id="263" r:id="rId12"/>
    <p:sldId id="264" r:id="rId13"/>
    <p:sldId id="272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21E4-9D85-406F-883C-00734A35844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919C-9C18-4766-8378-FD6E262EF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 descr="D:\Users\123\Desktop\8295_thumb_b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3" y="928670"/>
            <a:ext cx="3786215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«Братья наши меньшие»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Страница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2428868"/>
            <a:ext cx="8229600" cy="36972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ru-RU" sz="9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428992" y="357166"/>
            <a:ext cx="4572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я ?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Users\123\Desktop\polyarn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3380"/>
            <a:ext cx="3208697" cy="235745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3" name="Picture 1" descr="D:\Users\123\Desktop\275px-Medved_mz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928670"/>
            <a:ext cx="2286016" cy="305079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4" name="Picture 2" descr="D:\Users\123\Desktop\xw_14965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14290"/>
            <a:ext cx="3357586" cy="19072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5" name="Picture 3" descr="D:\Users\123\Desktop\444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214554"/>
            <a:ext cx="3000396" cy="200426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D:\Users\123\Desktop\lisich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429132"/>
            <a:ext cx="3386142" cy="225742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28596" y="28572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я?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10" name="Picture 2" descr="D:\Users\123\Desktop\1026847-Autogen_eBook_i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3310885" cy="21383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12" name="Picture 4" descr="D:\Users\123\Desktop\rangifer_tarandus_valentin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3440029" cy="23657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13" name="Picture 5" descr="D:\Users\123\Desktop\SHHeki-homyaka-foto-678x3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04"/>
            <a:ext cx="3929090" cy="220794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14" name="Picture 6" descr="D:\Users\123\Desktop\depositphotos_10890991-stock-photo-side-view-of-wood-mou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00372"/>
            <a:ext cx="4020451" cy="210838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15" name="Picture 7" descr="D:\Users\123\Desktop\Бел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071942"/>
            <a:ext cx="2286016" cy="265045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85720" y="214290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«Кто я?»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736503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Страница    </a:t>
            </a:r>
          </a:p>
          <a:p>
            <a:pPr>
              <a:buNone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9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00042"/>
            <a:ext cx="6715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в домике живет?»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43240" y="764976"/>
            <a:ext cx="27146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«Кто в домике живет?»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D:\Users\123\Desktop\1518451097191436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427310" cy="22860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628" name="Picture 4" descr="D:\Users\123\Desktop\nor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3661197" cy="225304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629" name="Picture 5" descr="D:\Users\123\Desktop\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143380"/>
            <a:ext cx="3048000" cy="2286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631" name="Picture 7" descr="D:\Users\123\Desktop\591903ce923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500174"/>
            <a:ext cx="3071834" cy="212468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8229600" cy="114300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3786190"/>
            <a:ext cx="142876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Ле́жбище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6215082"/>
            <a:ext cx="78581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Нора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3643314"/>
            <a:ext cx="271464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Хатка, плотина, запруда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72396" y="6143644"/>
            <a:ext cx="107157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Логово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 descr="D:\Users\123\Desktop\belka-orekh-dupl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786182" cy="24161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602" name="Picture 2" descr="D:\Users\123\Desktop\lejka-zayca6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3429024" cy="257176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5919" y="285728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в домике живет?»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D:\Users\123\Desktop\112870_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30" y="1714489"/>
            <a:ext cx="3905277" cy="29289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6050" y="3214686"/>
            <a:ext cx="128588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Лежки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6000768"/>
            <a:ext cx="92869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Дупло.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4214818"/>
            <a:ext cx="128588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Берлога.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«Наши соседи по планете </a:t>
            </a: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Страница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     </a:t>
            </a:r>
          </a:p>
        </p:txBody>
      </p:sp>
      <p:pic>
        <p:nvPicPr>
          <p:cNvPr id="1026" name="Picture 2" descr="D:\Users\123\Desktop\belka-tolkovanie-po-sonni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3832334" cy="24526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D:\Users\123\Desktop\Бел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71810"/>
            <a:ext cx="2628900" cy="304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7158" y="2000240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деревьям, по кустам,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Скачет рыжий шарик сам.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орешки собирает,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грибочки запасает.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живет в лесу густом,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его зовут дуплом.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785926"/>
          </a:xfrm>
        </p:spPr>
        <p:txBody>
          <a:bodyPr>
            <a:noAutofit/>
          </a:bodyPr>
          <a:lstStyle/>
          <a:p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Бурый медведь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Бурый медведь – самый крупный и сильный хищник, живущий в лесу. У него зрение не очень хорошее, зато превосходные обоняние и слух. </a:t>
            </a:r>
          </a:p>
          <a:p>
            <a:endParaRPr lang="ru-RU" dirty="0"/>
          </a:p>
        </p:txBody>
      </p:sp>
      <p:pic>
        <p:nvPicPr>
          <p:cNvPr id="2050" name="Picture 2" descr="D:\Users\123\Desktop\275px-Medved_mzo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3190879" cy="425837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128588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Белый медведь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Белый медведь – уникальное животное, шерсть которого не имеет цвета.</a:t>
            </a:r>
          </a:p>
        </p:txBody>
      </p:sp>
      <p:pic>
        <p:nvPicPr>
          <p:cNvPr id="3074" name="Picture 2" descr="D:\Users\123\Desktop\polyarny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1602184"/>
            <a:ext cx="5111750" cy="37556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Лось – самый крупный из семейства оленевых. Взрослый лось превосходит размерами самую крупную лошадь. Его вес может достигать 600 кг. </a:t>
            </a:r>
          </a:p>
        </p:txBody>
      </p:sp>
      <p:pic>
        <p:nvPicPr>
          <p:cNvPr id="4098" name="Picture 2" descr="D:\Users\123\Desktop\20170730Nc37WNQkapsGzSxl_7LO6h_large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1638819"/>
            <a:ext cx="5111750" cy="31215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Зверек – соня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11609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Зверек – соня, очень симпатичный, пушистый, похожий на белку, но меньше ее, где-то от 9 до 20 сантиметров. </a:t>
            </a:r>
          </a:p>
        </p:txBody>
      </p:sp>
      <p:pic>
        <p:nvPicPr>
          <p:cNvPr id="5122" name="Picture 2" descr="D:\Users\123\Desktop\9-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5111750" cy="332360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3" name="Picture 3" descr="D:\Users\123\Desktop\polchok0-300x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3286148" cy="22674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476906" cy="15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48" name="Picture 4" descr="D:\Users\123\Desktop\Бел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214554"/>
            <a:ext cx="2071702" cy="240197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49" name="Picture 5" descr="D:\Users\123\Desktop\dce190093ea0a1deae76dc1251be45f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643446"/>
            <a:ext cx="2898244" cy="197907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50" name="Picture 6" descr="D:\Users\123\Desktop\1026847-Autogen_eBook_i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142984"/>
            <a:ext cx="3981449" cy="257144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51" name="Picture 7" descr="D:\Users\123\Desktop\a51f3266659d99765d1a0c10ead3fe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929066"/>
            <a:ext cx="3786214" cy="2500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059680" y="285728"/>
            <a:ext cx="2869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Users\123\Desktop\top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D:\Users\123\Desktop\20170730Nc37WNQkapsGzSxl_7LO6h_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3500462" cy="21376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171" name="Picture 3" descr="D:\Users\123\Desktop\SHHeki-homyaka-foto-678x3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3500430" cy="196705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172" name="Picture 4" descr="D:\Users\123\Desktop\rangifer_tarandus_valentin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04"/>
            <a:ext cx="2928958" cy="201424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173" name="Picture 5" descr="D:\Users\123\Desktop\12449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571744"/>
            <a:ext cx="2786082" cy="185871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174" name="Picture 6" descr="D:\Users\123\Desktop\fotooboi-e-32831-buriy-medvedj-v-lesu-boljshoy-buriy-medvedj-medvedj-sidit-na-k-zakazposterov-ru_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572008"/>
            <a:ext cx="3143252" cy="209550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85786" y="214290"/>
            <a:ext cx="83582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169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Страница</vt:lpstr>
      <vt:lpstr>Белка</vt:lpstr>
      <vt:lpstr>   Бурый медведь </vt:lpstr>
      <vt:lpstr>Белый медведь </vt:lpstr>
      <vt:lpstr>Лось</vt:lpstr>
      <vt:lpstr>Зверек – соня</vt:lpstr>
      <vt:lpstr>Презентация PowerPoint</vt:lpstr>
      <vt:lpstr>Презентация PowerPoint</vt:lpstr>
      <vt:lpstr>      Страница</vt:lpstr>
      <vt:lpstr>Презентация PowerPoint</vt:lpstr>
      <vt:lpstr>Презентация PowerPoint</vt:lpstr>
      <vt:lpstr>Презентация PowerPoint</vt:lpstr>
      <vt:lpstr>Жилища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Ирина Юдаева</cp:lastModifiedBy>
  <cp:revision>46</cp:revision>
  <dcterms:created xsi:type="dcterms:W3CDTF">2019-09-17T11:09:45Z</dcterms:created>
  <dcterms:modified xsi:type="dcterms:W3CDTF">2019-10-24T13:03:36Z</dcterms:modified>
</cp:coreProperties>
</file>