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4" r:id="rId8"/>
    <p:sldId id="263" r:id="rId9"/>
    <p:sldId id="265" r:id="rId10"/>
    <p:sldId id="259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671B"/>
    <a:srgbClr val="BF5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435846"/>
            <a:ext cx="1525424" cy="15254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31790"/>
            <a:ext cx="1377699" cy="2130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435846"/>
            <a:ext cx="1353315" cy="1524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075806"/>
            <a:ext cx="2237234" cy="22372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8506" y="1275606"/>
            <a:ext cx="70583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Осень Золотая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83603"/>
            <a:ext cx="3994105" cy="1557076"/>
          </a:xfrm>
          <a:prstGeom prst="rect">
            <a:avLst/>
          </a:prstGeom>
        </p:spPr>
      </p:pic>
      <p:sp>
        <p:nvSpPr>
          <p:cNvPr id="8" name="Скругленный прямоугольник 4"/>
          <p:cNvSpPr>
            <a:spLocks noChangeArrowheads="1"/>
          </p:cNvSpPr>
          <p:nvPr/>
        </p:nvSpPr>
        <p:spPr bwMode="auto">
          <a:xfrm>
            <a:off x="4932040" y="4233725"/>
            <a:ext cx="410408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  <a:latin typeface="Georgia" pitchFamily="18" charset="0"/>
              </a:rPr>
              <a:t>Автор: Юдаева Ирина Борисовна</a:t>
            </a:r>
          </a:p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  <a:latin typeface="Georgia" pitchFamily="18" charset="0"/>
              </a:rPr>
              <a:t>Воспитатель МДОУ № 21  «Умка» Боровского  района Калужской  области</a:t>
            </a:r>
          </a:p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  <a:latin typeface="Georgia" pitchFamily="18" charset="0"/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val="11616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1347614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eorgia" pitchFamily="18" charset="0"/>
              </a:rPr>
              <a:t>Очутились мы на месте ….</a:t>
            </a:r>
          </a:p>
          <a:p>
            <a:pPr algn="ctr"/>
            <a:r>
              <a:rPr lang="ru-RU" sz="2000" dirty="0">
                <a:latin typeface="Georgia" pitchFamily="18" charset="0"/>
              </a:rPr>
              <a:t> До свидания  друзья !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20C7F4-0213-49AE-B482-58035651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7735"/>
            <a:ext cx="5472608" cy="225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5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370127-7F4C-4106-A51D-6F2BE7568CC9}"/>
              </a:ext>
            </a:extLst>
          </p:cNvPr>
          <p:cNvSpPr/>
          <p:nvPr/>
        </p:nvSpPr>
        <p:spPr>
          <a:xfrm>
            <a:off x="1187624" y="1446827"/>
            <a:ext cx="3096344" cy="249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приехали мы в лес,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он таит чудес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деревья золотые,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Яркие и расписные.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Нынче праздник на дворе,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Наступила осень.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об осени детей рассказать попросим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AB024A-B65E-46B1-B1E3-375D4FC37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95486"/>
            <a:ext cx="4608512" cy="35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0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953247-412B-4384-9188-78A7C854749A}"/>
              </a:ext>
            </a:extLst>
          </p:cNvPr>
          <p:cNvSpPr/>
          <p:nvPr/>
        </p:nvSpPr>
        <p:spPr>
          <a:xfrm>
            <a:off x="899592" y="2017752"/>
            <a:ext cx="2736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ГДЕ ТЫ ОСЕНЬ ОТЗОВИСЬ! ГДЕ ТЫ ОСЕНЬ ПОЯВИСЬ!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Вот и Осень к нам пришла  и всем радость принесла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D732C9-4403-4996-9626-640C5991A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486"/>
            <a:ext cx="237737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0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564E4-0D92-443E-8C41-E3DF45AA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 Ходит осень. Бродит осень.</a:t>
            </a:r>
            <a:br>
              <a:rPr lang="ru-RU" sz="1800" dirty="0"/>
            </a:br>
            <a:r>
              <a:rPr lang="ru-RU" sz="1600" dirty="0"/>
              <a:t>Ветер с клена листья сбросил.</a:t>
            </a:r>
            <a:br>
              <a:rPr lang="ru-RU" sz="1600" dirty="0"/>
            </a:br>
            <a:r>
              <a:rPr lang="ru-RU" sz="1600" dirty="0"/>
              <a:t>Под ногами коврик новый,</a:t>
            </a:r>
            <a:br>
              <a:rPr lang="ru-RU" sz="1600" dirty="0"/>
            </a:br>
            <a:r>
              <a:rPr lang="ru-RU" sz="1600" dirty="0"/>
              <a:t>Желто-розовый- кленовый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755CAC0-1961-446B-AAD1-FCCDC85BBF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3638"/>
            <a:ext cx="3970784" cy="309634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0D01A37-6E54-4B73-BD87-E6AF604336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63638"/>
            <a:ext cx="4038600" cy="3096344"/>
          </a:xfrm>
        </p:spPr>
      </p:pic>
    </p:spTree>
    <p:extLst>
      <p:ext uri="{BB962C8B-B14F-4D97-AF65-F5344CB8AC3E}">
        <p14:creationId xmlns:p14="http://schemas.microsoft.com/office/powerpoint/2010/main" val="253940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10820-FF76-4EBC-A90E-0FCA66EE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1800" dirty="0">
                <a:solidFill>
                  <a:prstClr val="black"/>
                </a:solidFill>
              </a:rPr>
            </a:br>
            <a:br>
              <a:rPr lang="ru-RU" sz="1800" dirty="0">
                <a:solidFill>
                  <a:prstClr val="black"/>
                </a:solidFill>
              </a:rPr>
            </a:b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Хмурая погода и дождик во дворе,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Стало очень холодно непогода во дворе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sz="1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2470F3E-A5D8-4F16-BEC1-BDA631431D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08" y="987574"/>
            <a:ext cx="2497728" cy="360665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F465FAE-A3FD-47F1-9404-0EDF844EBD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43" y="987574"/>
            <a:ext cx="2791713" cy="3606651"/>
          </a:xfrm>
        </p:spPr>
      </p:pic>
    </p:spTree>
    <p:extLst>
      <p:ext uri="{BB962C8B-B14F-4D97-AF65-F5344CB8AC3E}">
        <p14:creationId xmlns:p14="http://schemas.microsoft.com/office/powerpoint/2010/main" val="21895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8CDD5-243D-4599-8B05-952A0257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1600" dirty="0"/>
            </a:br>
            <a:r>
              <a:rPr lang="ru-RU" sz="1600" dirty="0"/>
              <a:t>Не страшен дождик нам с тобой</a:t>
            </a:r>
            <a:br>
              <a:rPr lang="ru-RU" sz="1600" dirty="0"/>
            </a:br>
            <a:r>
              <a:rPr lang="ru-RU" sz="1600" dirty="0"/>
              <a:t>Ведь зонтик есть у нас с тобой</a:t>
            </a:r>
            <a:br>
              <a:rPr lang="ru-RU" sz="1600" dirty="0"/>
            </a:br>
            <a:r>
              <a:rPr lang="ru-RU" sz="1600" dirty="0"/>
              <a:t>Мы будем весело гулять</a:t>
            </a:r>
            <a:br>
              <a:rPr lang="ru-RU" sz="1600" dirty="0"/>
            </a:br>
            <a:r>
              <a:rPr lang="ru-RU" sz="1600" dirty="0"/>
              <a:t>По лужам шлёпать и скакать!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42F6C12-BD5D-4339-8C92-7A7A304A27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1630"/>
            <a:ext cx="4038600" cy="288032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49C25B5-CB90-4C1B-BABF-E164B52D35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91630"/>
            <a:ext cx="4038600" cy="2880320"/>
          </a:xfrm>
        </p:spPr>
      </p:pic>
    </p:spTree>
    <p:extLst>
      <p:ext uri="{BB962C8B-B14F-4D97-AF65-F5344CB8AC3E}">
        <p14:creationId xmlns:p14="http://schemas.microsoft.com/office/powerpoint/2010/main" val="216316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D5F04-265C-484E-8CD9-5D284FE2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57659"/>
          </a:xfrm>
        </p:spPr>
        <p:txBody>
          <a:bodyPr>
            <a:normAutofit fontScale="90000"/>
          </a:bodyPr>
          <a:lstStyle/>
          <a:p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Раз осеннею порой</a:t>
            </a:r>
            <a:br>
              <a:rPr lang="ru-RU" sz="2000" dirty="0"/>
            </a:br>
            <a:r>
              <a:rPr lang="ru-RU" sz="2000" dirty="0"/>
              <a:t>Вырос гриб большой-большой.</a:t>
            </a:r>
            <a:br>
              <a:rPr lang="ru-RU" sz="2000" dirty="0"/>
            </a:br>
            <a:r>
              <a:rPr lang="ru-RU" sz="2000" dirty="0"/>
              <a:t>Этот гриб не простой</a:t>
            </a:r>
            <a:br>
              <a:rPr lang="ru-RU" sz="2000" dirty="0"/>
            </a:br>
            <a:r>
              <a:rPr lang="ru-RU" sz="2000" dirty="0"/>
              <a:t>И внутри он не пустой.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445A00E-2BC4-4907-8A92-720DF83110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9660"/>
            <a:ext cx="4038600" cy="281496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2D10E51-9320-44AA-AA52-9B7978EEDF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9660"/>
            <a:ext cx="4038600" cy="2814961"/>
          </a:xfrm>
        </p:spPr>
      </p:pic>
    </p:spTree>
    <p:extLst>
      <p:ext uri="{BB962C8B-B14F-4D97-AF65-F5344CB8AC3E}">
        <p14:creationId xmlns:p14="http://schemas.microsoft.com/office/powerpoint/2010/main" val="207967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57E11-6E70-432B-961A-7808F9C4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Вы — чудесные ребята, на кого ни погляжу,</a:t>
            </a:r>
            <a:br>
              <a:rPr lang="ru-RU" sz="2000" dirty="0"/>
            </a:br>
            <a:r>
              <a:rPr lang="ru-RU" sz="2000" dirty="0"/>
              <a:t>И за это, дорогие, я вас чем-то награжу!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B26C420-C418-4682-9FCD-B6876D51B1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13" y="915566"/>
            <a:ext cx="1727759" cy="367865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2AEC151-8FE2-4912-8A74-EA8BEA22A8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15566"/>
            <a:ext cx="1820927" cy="3678659"/>
          </a:xfrm>
        </p:spPr>
      </p:pic>
    </p:spTree>
    <p:extLst>
      <p:ext uri="{BB962C8B-B14F-4D97-AF65-F5344CB8AC3E}">
        <p14:creationId xmlns:p14="http://schemas.microsoft.com/office/powerpoint/2010/main" val="69760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76162-984B-47D0-B96A-B5A012AD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Что ж, друзья, пора назад возвращаться в детский сад. Чтоб на месте очутиться, надо всем нам покружиться.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23E551-2BC8-4A8F-8882-E3972C4E63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7614"/>
            <a:ext cx="4038600" cy="295232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E6208DA-51C5-434C-A6AD-C5D8722869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47614"/>
            <a:ext cx="4038600" cy="2952328"/>
          </a:xfrm>
        </p:spPr>
      </p:pic>
    </p:spTree>
    <p:extLst>
      <p:ext uri="{BB962C8B-B14F-4D97-AF65-F5344CB8AC3E}">
        <p14:creationId xmlns:p14="http://schemas.microsoft.com/office/powerpoint/2010/main" val="29196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105</Words>
  <Application>Microsoft Office PowerPoint</Application>
  <PresentationFormat>Экран (16:9)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 Ходит осень. Бродит осень. Ветер с клена листья сбросил. Под ногами коврик новый, Желто-розовый- кленовый</vt:lpstr>
      <vt:lpstr>   Хмурая погода и дождик во дворе, Стало очень холодно непогода во дворе   </vt:lpstr>
      <vt:lpstr> Не страшен дождик нам с тобой Ведь зонтик есть у нас с тобой Мы будем весело гулять По лужам шлёпать и скакать! </vt:lpstr>
      <vt:lpstr>  Раз осеннею порой Вырос гриб большой-большой. Этот гриб не простой И внутри он не пустой. </vt:lpstr>
      <vt:lpstr>Вы — чудесные ребята, на кого ни погляжу, И за это, дорогие, я вас чем-то награжу! </vt:lpstr>
      <vt:lpstr>Что ж, друзья, пора назад возвращаться в детский сад. Чтоб на месте очутиться, надо всем нам покружиться.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Ирина Юдаева</cp:lastModifiedBy>
  <cp:revision>12</cp:revision>
  <dcterms:created xsi:type="dcterms:W3CDTF">2017-08-09T12:25:41Z</dcterms:created>
  <dcterms:modified xsi:type="dcterms:W3CDTF">2019-10-27T21:52:26Z</dcterms:modified>
</cp:coreProperties>
</file>