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0" r:id="rId10"/>
    <p:sldId id="263" r:id="rId11"/>
    <p:sldId id="271" r:id="rId12"/>
    <p:sldId id="264" r:id="rId13"/>
    <p:sldId id="272" r:id="rId14"/>
    <p:sldId id="265" r:id="rId15"/>
    <p:sldId id="273" r:id="rId16"/>
    <p:sldId id="267" r:id="rId17"/>
    <p:sldId id="268" r:id="rId18"/>
    <p:sldId id="269" r:id="rId19"/>
    <p:sldId id="275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144D-0588-48F9-B907-A1689F2C1509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AAB-3C78-458C-858C-170EEAEF3B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144D-0588-48F9-B907-A1689F2C1509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AAB-3C78-458C-858C-170EEAEF3B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144D-0588-48F9-B907-A1689F2C1509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AAB-3C78-458C-858C-170EEAEF3B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144D-0588-48F9-B907-A1689F2C1509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AAB-3C78-458C-858C-170EEAEF3B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144D-0588-48F9-B907-A1689F2C1509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AAB-3C78-458C-858C-170EEAEF3B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144D-0588-48F9-B907-A1689F2C1509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AAB-3C78-458C-858C-170EEAEF3B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144D-0588-48F9-B907-A1689F2C1509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AAB-3C78-458C-858C-170EEAEF3B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144D-0588-48F9-B907-A1689F2C1509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AAB-3C78-458C-858C-170EEAEF3B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144D-0588-48F9-B907-A1689F2C1509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AAB-3C78-458C-858C-170EEAEF3B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144D-0588-48F9-B907-A1689F2C1509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AAB-3C78-458C-858C-170EEAEF3B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A144D-0588-48F9-B907-A1689F2C1509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71AAB-3C78-458C-858C-170EEAEF3B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A144D-0588-48F9-B907-A1689F2C1509}" type="datetimeFigureOut">
              <a:rPr lang="ru-RU" smtClean="0"/>
              <a:pPr/>
              <a:t>29.09.2020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71AAB-3C78-458C-858C-170EEAEF3B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17%20&#1089;&#1077;&#1085;&#1090;&#1103;&#1073;&#1088;&#1103;\&#1047;&#1072;&#1081;&#1094;&#1077;&#1074;&#1072;%20&#1075;&#1086;&#1088;&#1072;_%20&#1095;&#1090;&#1086;%20&#1080;&#1079;&#1074;&#1077;&#1089;&#1090;&#1085;&#1086;%20&#1086;%20&#1089;&#1072;&#1084;&#1086;&#1081;%20&#1089;&#1090;&#1088;&#1072;&#1096;&#1085;&#1086;&#1081;%20&#1073;&#1080;&#1090;&#1074;&#1077;%20&#1042;&#1077;&#1083;&#1080;&#1082;&#1086;&#1081;%20&#1054;&#1090;&#1077;&#1095;&#1077;&#1089;&#1090;&#1074;&#1077;&#1085;&#1085;&#1086;&#1081;%20&#1074;&#1086;&#1081;&#1085;&#1099;.mp4" TargetMode="External"/><Relationship Id="rId1" Type="http://schemas.microsoft.com/office/2007/relationships/media" Target="file:///E:\17%20&#1089;&#1077;&#1085;&#1090;&#1103;&#1073;&#1088;&#1103;\&#1047;&#1072;&#1081;&#1094;&#1077;&#1074;&#1072;%20&#1075;&#1086;&#1088;&#1072;_%20&#1095;&#1090;&#1086;%20&#1080;&#1079;&#1074;&#1077;&#1089;&#1090;&#1085;&#1086;%20&#1086;%20&#1089;&#1072;&#1084;&#1086;&#1081;%20&#1089;&#1090;&#1088;&#1072;&#1096;&#1085;&#1086;&#1081;%20&#1073;&#1080;&#1090;&#1074;&#1077;%20&#1042;&#1077;&#1083;&#1080;&#1082;&#1086;&#1081;%20&#1054;&#1090;&#1077;&#1095;&#1077;&#1089;&#1090;&#1074;&#1077;&#1085;&#1085;&#1086;&#1081;%20&#1074;&#1086;&#1081;&#1085;&#1099;.mp4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belinkaluga.ru/wp-content/uploads/2017/08/4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E:\17%20&#1089;&#1077;&#1085;&#1090;&#1103;&#1073;&#1088;&#1103;\&#1055;&#1086;&#1076;&#1086;&#1083;&#1100;&#1089;&#1082;&#1080;&#1077;%20&#1082;&#1091;&#1088;&#1089;&#1072;&#1085;&#1090;&#1099;%20-%20&#1058;&#1088;&#1077;&#1081;&#1083;&#1077;&#1088;%20(HD).mp4" TargetMode="External"/><Relationship Id="rId1" Type="http://schemas.microsoft.com/office/2007/relationships/media" Target="file:///E:\17%20&#1089;&#1077;&#1085;&#1090;&#1103;&#1073;&#1088;&#1103;\&#1055;&#1086;&#1076;&#1086;&#1083;&#1100;&#1089;&#1082;&#1080;&#1077;%20&#1082;&#1091;&#1088;&#1089;&#1072;&#1085;&#1090;&#1099;%20-%20&#1058;&#1088;&#1077;&#1081;&#1083;&#1077;&#1088;%20(HD).mp4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D:\Users\123\Desktop\62bf457bc7def1b474f019ac1c87e77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4004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17 сентября 1943 года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00307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Освобождение Калужской области 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Arial Black" pitchFamily="34" charset="0"/>
              </a:rPr>
              <a:t>Зайцева Гора</a:t>
            </a:r>
            <a:r>
              <a:rPr lang="ru-RU" dirty="0"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Arial Black" pitchFamily="34" charset="0"/>
              </a:rPr>
            </a:br>
            <a:endParaRPr lang="ru-RU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4" name="Picture 2" descr="Похожее изображение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7158" y="1142984"/>
            <a:ext cx="4688687" cy="312579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786190"/>
            <a:ext cx="4071966" cy="2712795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596" y="4500570"/>
            <a:ext cx="39290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вершине Зайцевой Горы воздвигнут величественный монумент. 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рядом – музей Боевой Славы частей 50-й армии, совершивших в тот памятный год боевой подвиг в боях за Варшавское шоссе.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pic>
        <p:nvPicPr>
          <p:cNvPr id="4" name="Зайцева гора_ что известно о самой страшной битве Великой Отечественной войн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911" y="571479"/>
            <a:ext cx="8088822" cy="5898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282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Безымянная высота</a:t>
            </a: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4282" y="2500306"/>
            <a:ext cx="3357586" cy="362585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«Мы не забудем, не забудем 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Атаки яростные те 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 незнакомого поселка, 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Безымянной высоте».</a:t>
            </a:r>
          </a:p>
        </p:txBody>
      </p:sp>
      <p:pic>
        <p:nvPicPr>
          <p:cNvPr id="4" name="Picture 2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1928802"/>
            <a:ext cx="4964941" cy="350046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pic>
        <p:nvPicPr>
          <p:cNvPr id="2" name="На безымянной высоте - Песни военных лет - Лучшие Фото - Дымилась рощ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1143000"/>
            <a:ext cx="73152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6186502" cy="1162050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0070C0"/>
                </a:solidFill>
                <a:latin typeface="Arial Black" pitchFamily="34" charset="0"/>
              </a:rPr>
              <a:t>Асы «Нормандии» </a:t>
            </a:r>
            <a:br>
              <a:rPr lang="ru-RU" sz="4000" dirty="0">
                <a:solidFill>
                  <a:srgbClr val="0070C0"/>
                </a:solidFill>
                <a:latin typeface="Arial Black" pitchFamily="34" charset="0"/>
              </a:rPr>
            </a:br>
            <a:endParaRPr lang="ru-RU" sz="40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«На взлёт!» — лишь команда раздастся —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Они выполняют приказ…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Нет крепче небесного братства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дружба их не напоказ!..</a:t>
            </a:r>
          </a:p>
          <a:p>
            <a:endParaRPr lang="ru-RU" dirty="0"/>
          </a:p>
        </p:txBody>
      </p:sp>
      <p:pic>
        <p:nvPicPr>
          <p:cNvPr id="4098" name="Picture 2" descr="D:\Users\123\Desktop\regnum_picture_1588262069145161_normal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00430" y="857232"/>
            <a:ext cx="5111750" cy="292895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2" descr="Стела в честь «Нормандии-Неман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857628"/>
            <a:ext cx="4143404" cy="2833101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714876" y="6143644"/>
            <a:ext cx="39290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стела в память эскадрильи "Нормандия-Неман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".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882"/>
            <a:ext cx="9144000" cy="6858001"/>
          </a:xfrm>
          <a:prstGeom prst="rect">
            <a:avLst/>
          </a:prstGeom>
          <a:noFill/>
        </p:spPr>
      </p:pic>
      <p:pic>
        <p:nvPicPr>
          <p:cNvPr id="2" name="Марк БЕРНЕС - Воспоминание об эскадрилье _Нормандия -  Неман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7" y="476672"/>
            <a:ext cx="7392820" cy="5238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00166" y="357166"/>
            <a:ext cx="6858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Иван Федорович Андрианов</a:t>
            </a:r>
            <a:endParaRPr lang="ru-RU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borovskold.ru/images/small/_Andrianov_3S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1428736"/>
            <a:ext cx="31051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Picture 2" descr="Картинки по запросу иван федорович андриан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1571612"/>
            <a:ext cx="4357718" cy="346542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5286387"/>
            <a:ext cx="55007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этот подвиг командующий 33-й армией генерал-лейтенант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Ефремов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наградил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Ваню Андрианова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орденом Красной Звезды.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3050"/>
            <a:ext cx="5400684" cy="72705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Калужская область в годы       Великой Отечественной войны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400420" cy="4691063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территории области действовало не менее 108 партизанских отрядов – более 8 тысяч человек. Они уничтожили 80 вражеских эшелонов, 150 мостов, более 200 танков и 500 машин.                                                                               В  годы Великой Отечественной войны калужане воевали не только на территории СССР, они участвовали в антифашистском движении Сопротивления. Оказавшись вдали от Родины, в странах Европы они вели героическую борьбу с фашизмом, вливаясь в ряды движения Сопротивления в Польше, Югославии, Италии, Испании, Греции, Франции и других странах. 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Users\123\Desktop\unnamed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14810" y="2143116"/>
            <a:ext cx="4357718" cy="250033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pic>
        <p:nvPicPr>
          <p:cNvPr id="2" name="Picture 2" descr="https://ds02.infourok.ru/uploads/ex/1201/0002bd98-8ffd6cbb/img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643050"/>
            <a:ext cx="6034087" cy="452596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2726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День памяти и скорби 22 июня 2001 года в Калуге на площади Победы был установлен первый памятник узникам фашизма в Калужской области.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71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17 сентября 1943 г. калужская земля была полностью освобождена от немецких войск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2770" name="Picture 2" descr="D:\Users\123\Desktop\1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571744"/>
            <a:ext cx="7143768" cy="3888869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:\Users\123\Desktop\62bf457bc7def1b474f019ac1c87e77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Картинки по запросу фон для презентации военны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714356"/>
            <a:ext cx="7286676" cy="514353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2286000" y="1571612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Arial Black" pitchFamily="34" charset="0"/>
              </a:rPr>
              <a:t/>
            </a:r>
            <a:br>
              <a:rPr lang="ru-RU" sz="4000" b="1" dirty="0" smtClean="0">
                <a:solidFill>
                  <a:srgbClr val="FFFF00"/>
                </a:solidFill>
                <a:latin typeface="Arial Black" pitchFamily="34" charset="0"/>
              </a:rPr>
            </a:br>
            <a:endParaRPr lang="ru-RU" sz="40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31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D:\Users\123\Desktop\62bf457bc7def1b474f019ac1c87e77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0"/>
            <a:ext cx="9429784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5400684" cy="178592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Калужская </a:t>
            </a:r>
            <a:r>
              <a:rPr lang="ru-RU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область в годы       Великой Отечественной войны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2214554"/>
            <a:ext cx="3400420" cy="3911609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715 дней бушевала на калужской земле военная гроза. Жители нашей области знают и помнят события тех трагических и героических дней. Боевые действия на территории Калужской области начались 2 октября 1941 года и завершились 17 сентября 1943 года, ожесточенные бои продолжались долгих 715 дней. Здесь прошли решающие сражения Великой Отечественной войны: Московская (30.09.1941-20.04.1942),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Курская (05.07.1943 – 23.08.1943),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Смоленская (07.08.1943-02.10.1943) битвы. </a:t>
            </a:r>
            <a:endParaRPr lang="ru-RU" sz="1600" dirty="0"/>
          </a:p>
        </p:txBody>
      </p:sp>
      <p:pic>
        <p:nvPicPr>
          <p:cNvPr id="1026" name="Picture 2" descr="D:\Users\123\Desktop\regnum_picture_15882619581393834_normal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285860"/>
            <a:ext cx="2786082" cy="222886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D:\Users\123\Desktop\regnum_picture_1588261958314084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3714752"/>
            <a:ext cx="3905256" cy="260553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4529138" y="273050"/>
            <a:ext cx="4614862" cy="5853113"/>
          </a:xfrm>
        </p:spPr>
        <p:txBody>
          <a:bodyPr/>
          <a:lstStyle/>
          <a:p>
            <a:pPr>
              <a:buNone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Андрей Васильевич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Алешин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500034" y="2928938"/>
            <a:ext cx="3214710" cy="3197225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28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калужан удостоены трех орденов Славы – I, II и III степени и стали полными кавалерами этого ордена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Андрей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Васильевич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Алешин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(из Козельска)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вернулся с войны полным кавалером ордена Славы и Героем Советского Союза. Таких Героев в бывшем Советском Союзе было всего четверо.</a:t>
            </a:r>
          </a:p>
          <a:p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Users\123\Desktop\regnum_picture_158826241767587_bi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571612"/>
            <a:ext cx="2786082" cy="4179123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1" name="Picture 3" descr="D:\Users\123\Desktop\260px-OrderofGlory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7247" y="692696"/>
            <a:ext cx="2714644" cy="200026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6572296" cy="796908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Легендарные имена Героев прославили Калужскую землю</a:t>
            </a:r>
          </a:p>
        </p:txBody>
      </p:sp>
      <p:pic>
        <p:nvPicPr>
          <p:cNvPr id="3074" name="Picture 2" descr="D:\Users\123\Desktop\regnum_picture_1588262416118773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214422"/>
            <a:ext cx="1785950" cy="268171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5" name="Picture 3" descr="D:\Users\123\Desktop\regnum_picture_158826241582445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785794"/>
            <a:ext cx="1811650" cy="2714644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6" name="Picture 4" descr="D:\Users\123\Desktop\regnum_picture_1588262418537865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857628"/>
            <a:ext cx="1785950" cy="254154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7" name="Picture 5" descr="D:\Users\123\Desktop\regnum_picture_1588262416136676_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857232"/>
            <a:ext cx="1893860" cy="2607017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078" name="Picture 6" descr="D:\Users\123\Desktop\regnum_picture_1588262417204998_b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3857628"/>
            <a:ext cx="1714512" cy="2571768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3500430" y="3857628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К.К.Рокоссовский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3429000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b="1" dirty="0" err="1" smtClean="0">
                <a:solidFill>
                  <a:srgbClr val="0070C0"/>
                </a:solidFill>
              </a:rPr>
              <a:t>И.Н.Кожедуб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43042" y="6357958"/>
            <a:ext cx="1500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Н.П.Пухов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86578" y="3429000"/>
            <a:ext cx="1500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В.В.Глаголев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57884" y="6357958"/>
            <a:ext cx="164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А.Т.Карпов</a:t>
            </a:r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Георгий Константинович Жуков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4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1428736"/>
            <a:ext cx="2286016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Содержимое 10" descr="Картинки по запросу георгий жуков памятникв стрелковке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714884"/>
            <a:ext cx="239877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5214942" y="4214818"/>
            <a:ext cx="26432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мемориальный комплекс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D:\Users\123\Desktop\5a1c600097d8bed4466d8d35-previe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1714488"/>
            <a:ext cx="3382004" cy="428625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D:\Users\123\Desktop\62bf457bc7def1b474f019ac1c87e77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28794" y="1285860"/>
            <a:ext cx="63579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Навсегда вошли в историю подвиги воинов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 Ильинских рубежей,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 Зайцевой горе,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 Безымянной высоте.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освобождении Калужской области принимали участие французские летчики из эскадрильи «Нормандия – Неман».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Ильинские рубежи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5" descr="Похожее изображение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786182" y="1357298"/>
            <a:ext cx="493734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1643050"/>
            <a:ext cx="3143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бой неравный приняли курсанты, 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многих первый – </a:t>
            </a:r>
            <a:r>
              <a:rPr lang="ru-RU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первый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последний бой. 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рубежах под Малоярославцем </a:t>
            </a:r>
            <a:b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Они к Москве прикрыли путь собой. </a:t>
            </a:r>
            <a:endParaRPr lang="ru-RU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Березовская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Users\123\Desktop\beige-marble-surface-texture-background_23-21482641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142900"/>
            <a:ext cx="9144000" cy="6858001"/>
          </a:xfrm>
          <a:prstGeom prst="rect">
            <a:avLst/>
          </a:prstGeom>
          <a:noFill/>
        </p:spPr>
      </p:pic>
      <p:pic>
        <p:nvPicPr>
          <p:cNvPr id="6" name="Подольские курсанты - Трейлер (H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786" y="714356"/>
            <a:ext cx="7715304" cy="5500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426</Words>
  <Application>Microsoft Office PowerPoint</Application>
  <PresentationFormat>Экран (4:3)</PresentationFormat>
  <Paragraphs>46</Paragraphs>
  <Slides>20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Arial Black</vt:lpstr>
      <vt:lpstr>Calibri</vt:lpstr>
      <vt:lpstr>Times New Roman</vt:lpstr>
      <vt:lpstr>Тема Office</vt:lpstr>
      <vt:lpstr>17 сентября 1943 года</vt:lpstr>
      <vt:lpstr>Презентация PowerPoint</vt:lpstr>
      <vt:lpstr>   Калужская область в годы       Великой Отечественной войны</vt:lpstr>
      <vt:lpstr>Презентация PowerPoint</vt:lpstr>
      <vt:lpstr>Легендарные имена Героев прославили Калужскую землю</vt:lpstr>
      <vt:lpstr>Георгий Константинович Жуков</vt:lpstr>
      <vt:lpstr>Презентация PowerPoint</vt:lpstr>
      <vt:lpstr>Ильинские рубежи </vt:lpstr>
      <vt:lpstr>Презентация PowerPoint</vt:lpstr>
      <vt:lpstr>Зайцева Гора </vt:lpstr>
      <vt:lpstr>Презентация PowerPoint</vt:lpstr>
      <vt:lpstr>Безымянная высота </vt:lpstr>
      <vt:lpstr>Презентация PowerPoint</vt:lpstr>
      <vt:lpstr>Асы «Нормандии»  </vt:lpstr>
      <vt:lpstr>Презентация PowerPoint</vt:lpstr>
      <vt:lpstr>Презентация PowerPoint</vt:lpstr>
      <vt:lpstr>Калужская область в годы       Великой Отечественной войны</vt:lpstr>
      <vt:lpstr>В День памяти и скорби 22 июня 2001 года в Калуге на площади Победы был установлен первый памятник узникам фашизма в Калужской области. </vt:lpstr>
      <vt:lpstr>17 сентября 1943 г. калужская земля была полностью освобождена от немецких войск. </vt:lpstr>
      <vt:lpstr>СПАСИБО ЗА ВНИМАНИЕ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123</cp:lastModifiedBy>
  <cp:revision>24</cp:revision>
  <dcterms:created xsi:type="dcterms:W3CDTF">2020-09-22T10:39:05Z</dcterms:created>
  <dcterms:modified xsi:type="dcterms:W3CDTF">2020-09-29T19:31:22Z</dcterms:modified>
</cp:coreProperties>
</file>