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2" r:id="rId5"/>
    <p:sldId id="258" r:id="rId6"/>
    <p:sldId id="263" r:id="rId7"/>
    <p:sldId id="261" r:id="rId8"/>
    <p:sldId id="260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12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77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9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7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977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70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46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6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106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8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91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72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1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062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0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5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3870E-BF1A-4765-B661-E4C3ADDB417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6B2D-515E-41A5-8937-C8593C612B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77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E%D0%BA%D0%BA%D0%B5%D0%B9" TargetMode="External"/><Relationship Id="rId13" Type="http://schemas.openxmlformats.org/officeDocument/2006/relationships/hyperlink" Target="https://ru.wikipedia.org/wiki/%D0%9A%D0%BE%D0%BD%D1%8C%D0%BA%D0%BE%D0%B1%D0%B5%D0%B6%D0%BD%D1%8B%D0%B9_%D1%81%D0%BF%D0%BE%D1%80%D1%82" TargetMode="External"/><Relationship Id="rId18" Type="http://schemas.openxmlformats.org/officeDocument/2006/relationships/hyperlink" Target="https://ru.wikipedia.org/wiki/%D0%A1%D0%BD%D0%B5%D0%B3%D0%BE%D1%85%D0%BE%D0%B4" TargetMode="External"/><Relationship Id="rId3" Type="http://schemas.openxmlformats.org/officeDocument/2006/relationships/hyperlink" Target="https://ru.wikipedia.org/wiki/%D0%9B%D1%8B%D0%B6%D0%BD%D1%8B%D0%B9_%D1%81%D0%BF%D0%BE%D1%80%D1%82" TargetMode="External"/><Relationship Id="rId21" Type="http://schemas.openxmlformats.org/officeDocument/2006/relationships/hyperlink" Target="https://ru.wikipedia.org/wiki/%D0%A5%D0%BE%D0%BA%D0%BA%D0%B5%D0%B9_%D1%81_%D0%BC%D1%8F%D1%87%D0%BE%D0%BC" TargetMode="External"/><Relationship Id="rId7" Type="http://schemas.openxmlformats.org/officeDocument/2006/relationships/hyperlink" Target="https://ru.wikipedia.org/wiki/%D0%9A%D0%B0%D1%82%D0%BE%D0%BA" TargetMode="External"/><Relationship Id="rId12" Type="http://schemas.openxmlformats.org/officeDocument/2006/relationships/hyperlink" Target="https://ru.wikipedia.org/wiki/%D0%9F%D1%80%D1%8B%D0%B6%D0%BA%D0%B8_%D0%BD%D0%B0_%D0%BB%D1%8B%D0%B6%D0%B0%D1%85_%D1%81_%D1%82%D1%80%D0%B0%D0%BC%D0%BF%D0%BB%D0%B8%D0%BD%D0%B0" TargetMode="External"/><Relationship Id="rId17" Type="http://schemas.openxmlformats.org/officeDocument/2006/relationships/hyperlink" Target="https://ru.wikipedia.org/wiki/%D0%91%D0%BE%D0%B1%D1%81%D0%BB%D0%B5%D0%B9" TargetMode="External"/><Relationship Id="rId2" Type="http://schemas.openxmlformats.org/officeDocument/2006/relationships/hyperlink" Target="https://ru.wikipedia.org/wiki/%D0%A1%D0%BF%D0%BE%D1%80%D1%82" TargetMode="External"/><Relationship Id="rId16" Type="http://schemas.openxmlformats.org/officeDocument/2006/relationships/hyperlink" Target="https://ru.wikipedia.org/wiki/%D0%A1%D0%BA%D0%B5%D0%BB%D0%B5%D1%82%D0%BE%D0%BD" TargetMode="External"/><Relationship Id="rId20" Type="http://schemas.openxmlformats.org/officeDocument/2006/relationships/hyperlink" Target="https://ru.wikipedia.org/wiki/%D0%9A%D1%91%D1%80%D0%BB%D0%B8%D0%BD%D0%B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1%D0%BD%D0%B5%D0%B6%D0%BD%D0%B0%D1%8F_%D0%BF%D1%83%D1%88%D0%BA%D0%B0" TargetMode="External"/><Relationship Id="rId11" Type="http://schemas.openxmlformats.org/officeDocument/2006/relationships/hyperlink" Target="https://ru.wikipedia.org/wiki/%D0%A1%D0%BD%D0%BE%D1%83%D0%B1%D0%BE%D1%80%D0%B4_(%D0%B2%D0%B8%D0%B4_%D1%81%D0%BF%D0%BE%D1%80%D1%82%D0%B0)" TargetMode="External"/><Relationship Id="rId5" Type="http://schemas.openxmlformats.org/officeDocument/2006/relationships/hyperlink" Target="https://ru.wikipedia.org/wiki/%D0%97%D0%B8%D0%BC%D0%B0" TargetMode="External"/><Relationship Id="rId15" Type="http://schemas.openxmlformats.org/officeDocument/2006/relationships/hyperlink" Target="https://ru.wikipedia.org/wiki/%D0%A1%D0%B0%D0%BD%D0%BD%D1%8B%D0%B9_%D1%81%D0%BF%D0%BE%D1%80%D1%82" TargetMode="External"/><Relationship Id="rId23" Type="http://schemas.openxmlformats.org/officeDocument/2006/relationships/hyperlink" Target="https://ru.wikipedia.org/wiki/%D0%97%D0%B8%D0%BC%D0%BD%D0%B8%D0%B5_%D0%9E%D0%BB%D0%B8%D0%BC%D0%BF%D0%B8%D0%B9%D1%81%D0%BA%D0%B8%D0%B5_%D0%B8%D0%B3%D1%80%D1%8B" TargetMode="External"/><Relationship Id="rId10" Type="http://schemas.openxmlformats.org/officeDocument/2006/relationships/hyperlink" Target="https://ru.wikipedia.org/wiki/%D0%93%D0%BE%D1%80%D0%BD%D0%BE%D0%BB%D1%8B%D0%B6%D0%BD%D1%8B%D0%B9_%D1%81%D0%BF%D0%BE%D1%80%D1%82" TargetMode="External"/><Relationship Id="rId19" Type="http://schemas.openxmlformats.org/officeDocument/2006/relationships/hyperlink" Target="https://ru.wikipedia.org/wiki/%D0%A5%D0%BE%D0%BA%D0%BA%D0%B5%D0%B9_%D1%81_%D1%88%D0%B0%D0%B9%D0%B1%D0%BE%D0%B9" TargetMode="External"/><Relationship Id="rId4" Type="http://schemas.openxmlformats.org/officeDocument/2006/relationships/hyperlink" Target="https://ru.wikipedia.org/wiki/%D0%9A%D0%B0%D1%82%D0%B0%D0%BD%D0%B8%D0%B5_%D0%BD%D0%B0_%D0%BA%D0%BE%D0%BD%D1%8C%D0%BA%D0%B0%D1%85" TargetMode="External"/><Relationship Id="rId9" Type="http://schemas.openxmlformats.org/officeDocument/2006/relationships/hyperlink" Target="https://ru.wikipedia.org/wiki/%D0%9B%D1%8B%D0%B6%D0%BD%D1%8B%D0%B5_%D0%B3%D0%BE%D0%BD%D0%BA%D0%B8" TargetMode="External"/><Relationship Id="rId14" Type="http://schemas.openxmlformats.org/officeDocument/2006/relationships/hyperlink" Target="https://ru.wikipedia.org/wiki/%D0%A4%D0%B8%D0%B3%D1%83%D1%80%D0%BD%D0%BE%D0%B5_%D0%BA%D0%B0%D1%82%D0%B0%D0%BD%D0%B8%D0%B5" TargetMode="External"/><Relationship Id="rId22" Type="http://schemas.openxmlformats.org/officeDocument/2006/relationships/hyperlink" Target="https://ru.wikipedia.org/wiki/%D0%97%D0%B8%D0%BC%D0%BD%D0%B8%D0%B5_%D0%B2%D0%B8%D0%B4%D1%8B_%D1%81%D0%BF%D0%BE%D1%80%D1%82%D0%B0#cite_note-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0%98%D0%A1" TargetMode="External"/><Relationship Id="rId13" Type="http://schemas.openxmlformats.org/officeDocument/2006/relationships/hyperlink" Target="https://ru.wikipedia.org/wiki/1925" TargetMode="External"/><Relationship Id="rId3" Type="http://schemas.openxmlformats.org/officeDocument/2006/relationships/hyperlink" Target="https://ru.wikipedia.org/wiki/%D0%9B%D1%8B%D0%B6%D0%B8" TargetMode="External"/><Relationship Id="rId7" Type="http://schemas.openxmlformats.org/officeDocument/2006/relationships/hyperlink" Target="https://ru.wikipedia.org/wiki/%D0%9C%D0%B5%D0%B6%D0%B4%D1%83%D0%BD%D0%B0%D1%80%D0%BE%D0%B4%D0%BD%D0%B0%D1%8F_%D1%84%D0%B5%D0%B4%D0%B5%D1%80%D0%B0%D1%86%D0%B8%D1%8F_%D0%BB%D1%8B%D0%B6%D0%BD%D0%BE%D0%B3%D0%BE_%D1%81%D0%BF%D0%BE%D1%80%D1%82%D0%B0" TargetMode="External"/><Relationship Id="rId12" Type="http://schemas.openxmlformats.org/officeDocument/2006/relationships/hyperlink" Target="https://ru.wikipedia.org/wiki/1924_%D0%B3%D0%BE%D0%B4" TargetMode="External"/><Relationship Id="rId17" Type="http://schemas.openxmlformats.org/officeDocument/2006/relationships/image" Target="../media/image6.jpg"/><Relationship Id="rId2" Type="http://schemas.openxmlformats.org/officeDocument/2006/relationships/hyperlink" Target="https://ru.wikipedia.org/wiki/%D0%97%D0%B8%D0%BC%D0%BD%D0%B8%D0%B5_%D0%B2%D0%B8%D0%B4%D1%8B_%D1%81%D0%BF%D0%BE%D1%80%D1%82%D0%B0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XVIII_%D0%B2%D0%B5%D0%BA" TargetMode="External"/><Relationship Id="rId11" Type="http://schemas.openxmlformats.org/officeDocument/2006/relationships/hyperlink" Target="https://ru.wikipedia.org/wiki/%D0%97%D0%B8%D0%BC%D0%BD%D0%B8%D0%B5_%D0%9E%D0%BB%D0%B8%D0%BC%D0%BF%D0%B8%D0%B9%D1%81%D0%BA%D0%B8%D0%B5_%D0%B8%D0%B3%D1%80%D1%8B" TargetMode="External"/><Relationship Id="rId5" Type="http://schemas.openxmlformats.org/officeDocument/2006/relationships/hyperlink" Target="https://ru.wikipedia.org/wiki/%D0%9D%D0%BE%D1%80%D0%B2%D0%B5%D0%B3%D0%B8%D1%8F" TargetMode="External"/><Relationship Id="rId15" Type="http://schemas.openxmlformats.org/officeDocument/2006/relationships/image" Target="../media/image4.png"/><Relationship Id="rId10" Type="http://schemas.openxmlformats.org/officeDocument/2006/relationships/hyperlink" Target="https://ru.wikipedia.org/wiki/1991" TargetMode="External"/><Relationship Id="rId4" Type="http://schemas.openxmlformats.org/officeDocument/2006/relationships/hyperlink" Target="https://ru.wikipedia.org/wiki/%D0%93%D0%BE%D1%80%D0%BD%D0%BE%D0%BB%D1%8B%D0%B6%D0%BD%D1%8B%D0%B9_%D1%81%D0%BF%D0%BE%D1%80%D1%82" TargetMode="External"/><Relationship Id="rId9" Type="http://schemas.openxmlformats.org/officeDocument/2006/relationships/hyperlink" Target="https://ru.wikipedia.org/wiki/1924" TargetMode="External"/><Relationship Id="rId14" Type="http://schemas.openxmlformats.org/officeDocument/2006/relationships/hyperlink" Target="https://ru.wikipedia.org/wiki/1937_%D0%B3%D0%BE%D0%B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hyperlink" Target="https://ru.wikipedia.org/wiki/%D0%9A%D0%BE%D0%BD%D1%8C%D0%BA%D0%B8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ru.wikipedia.org/wiki/%D0%A5%D0%BE%D0%BA%D0%BA%D0%B5%D0%B9%D0%BD%D1%8B%D0%B9_%D0%BA%D0%BB%D1%83%D0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E%D1%80%D0%BE%D1%82%D0%B0_(%D1%81%D0%BF%D0%BE%D1%80%D1%82)" TargetMode="External"/><Relationship Id="rId5" Type="http://schemas.openxmlformats.org/officeDocument/2006/relationships/hyperlink" Target="https://ru.wikipedia.org/wiki/%D0%9A%D0%BB%D1%8E%D1%88%D0%BA%D0%B0" TargetMode="External"/><Relationship Id="rId4" Type="http://schemas.openxmlformats.org/officeDocument/2006/relationships/hyperlink" Target="https://ru.wikipedia.org/wiki/%D0%A8%D0%B0%D0%B9%D0%B1%D0%B0_(%D1%85%D0%BE%D0%BA%D0%BA%D0%B5%D0%B9_%D1%81_%D1%88%D0%B0%D0%B9%D0%B1%D0%BE%D0%B9)" TargetMode="External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ru.wikipedia.org/wiki/%D0%9B%D0%B5%D1%82%D0%BD%D0%B8%D0%B9_%D0%B1%D0%B8%D0%B0%D1%82%D0%BB%D0%BE%D0%BD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s://ru.wikipedia.org/wiki/%D0%9A%D0%BE%D0%BC%D0%B0%D0%BD%D0%B4%D0%BD%D0%B0%D1%8F_%D0%B3%D0%BE%D0%BD%D0%BA%D0%B0_(%D0%B1%D0%B8%D0%B0%D1%82%D0%BB%D0%BE%D0%BD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5%D0%B6%D0%B4%D1%83%D0%BD%D0%B0%D1%80%D0%BE%D0%B4%D0%BD%D1%8B%D0%B9_%D1%81%D0%BE%D1%8E%D0%B7_%D0%B1%D0%B8%D0%B0%D1%82%D0%BB%D0%BE%D0%BD%D0%B8%D1%81%D1%82%D0%BE%D0%B2" TargetMode="External"/><Relationship Id="rId5" Type="http://schemas.openxmlformats.org/officeDocument/2006/relationships/hyperlink" Target="https://ru.wikipedia.org/wiki/%D0%9C%D0%B0%D1%83%D0%BD%D1%82%D0%B8%D0%BD-%D0%B1%D0%B0%D0%B9%D0%BA" TargetMode="External"/><Relationship Id="rId4" Type="http://schemas.openxmlformats.org/officeDocument/2006/relationships/hyperlink" Target="https://ru.wikipedia.org/wiki/%D0%A0%D0%BE%D0%BB%D0%B8%D0%BA%D0%BE%D0%B2%D1%8B%D0%B5_%D0%BB%D1%8B%D0%B6%D0%B8" TargetMode="External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0%D0%BD%D1%81%D0%BF%D0%BE%D1%80%D1%82%D0%BD%D0%BE%D0%B5_%D1%81%D1%80%D0%B5%D0%B4%D1%81%D1%82%D0%B2%D0%BE" TargetMode="External"/><Relationship Id="rId2" Type="http://schemas.openxmlformats.org/officeDocument/2006/relationships/hyperlink" Target="https://ru.wikipedia.org/wiki/%D0%98%D0%B7%D0%B4%D0%B5%D0%BB%D0%B8%D0%B5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AE1CD-EEEB-490B-B442-EFF4A6C1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543" y="17800"/>
            <a:ext cx="9905998" cy="1478570"/>
          </a:xfrm>
        </p:spPr>
        <p:txBody>
          <a:bodyPr>
            <a:normAutofit/>
          </a:bodyPr>
          <a:lstStyle/>
          <a:p>
            <a:pPr algn="ctr">
              <a:lnSpc>
                <a:spcPts val="1150"/>
              </a:lnSpc>
            </a:pPr>
            <a:r>
              <a:rPr lang="ru-RU" sz="2400" dirty="0"/>
              <a:t>Зимние виды спорта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F041E-EF04-4AB9-9934-F8DD14848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59974"/>
            <a:ext cx="9905999" cy="471948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1500" dirty="0"/>
              <a:t>                   Группа « Ромашка»   2021год.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8BA6F-28E4-4620-81AC-0EEB4450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503" y="1012722"/>
            <a:ext cx="6400800" cy="418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7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67AE87-E22F-4D53-BCFA-A5F348189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25" y="462116"/>
            <a:ext cx="3083028" cy="51324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C6472-D716-4E24-8385-CA4CBB312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445" y="462116"/>
            <a:ext cx="3584472" cy="51324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4A194C-6EB0-4392-94C1-C57F86AFE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10" y="1160206"/>
            <a:ext cx="4011562" cy="534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E288D-DCC1-4490-80B7-C287AAF0F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68" y="403123"/>
            <a:ext cx="4305194" cy="50193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65DD00-604E-4A72-85F7-8EBC1070B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08" y="501444"/>
            <a:ext cx="3899105" cy="50193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400593-C7C6-43F3-86FC-1D1375895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06" y="845574"/>
            <a:ext cx="4562168" cy="60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19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8128C-862B-44A4-8DA0-3BD406D2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Максимум спорта, максимум смеха!</a:t>
            </a:r>
            <a:br>
              <a:rPr lang="ru-RU" dirty="0"/>
            </a:br>
            <a:r>
              <a:rPr lang="ru-RU" dirty="0"/>
              <a:t>Так мы быстрее добьемся успеха.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C4402FC-C8AF-4073-8E88-948B71FD6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296" y="2249487"/>
            <a:ext cx="8298427" cy="4121815"/>
          </a:xfrm>
        </p:spPr>
      </p:pic>
    </p:spTree>
    <p:extLst>
      <p:ext uri="{BB962C8B-B14F-4D97-AF65-F5344CB8AC3E}">
        <p14:creationId xmlns:p14="http://schemas.microsoft.com/office/powerpoint/2010/main" val="221656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545C33-3186-47C7-82B9-FEC0A2CA45C0}"/>
              </a:ext>
            </a:extLst>
          </p:cNvPr>
          <p:cNvSpPr txBox="1"/>
          <p:nvPr/>
        </p:nvSpPr>
        <p:spPr>
          <a:xfrm>
            <a:off x="1091681" y="335846"/>
            <a:ext cx="1080484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Зимние виды спорта</a:t>
            </a:r>
            <a:r>
              <a:rPr lang="ru-RU" sz="2400" dirty="0"/>
              <a:t> — это виды </a:t>
            </a:r>
            <a:r>
              <a:rPr lang="ru-RU" sz="2400" dirty="0">
                <a:hlinkClick r:id="rId2" tooltip="Спорт"/>
              </a:rPr>
              <a:t>спорта</a:t>
            </a:r>
            <a:r>
              <a:rPr lang="ru-RU" sz="2400" dirty="0"/>
              <a:t>, которыми занимаются на снегу или на льду. Большинство таких видов спорта являются видами </a:t>
            </a:r>
            <a:r>
              <a:rPr lang="ru-RU" sz="2400" dirty="0">
                <a:hlinkClick r:id="rId3" tooltip="Лыжный спорт"/>
              </a:rPr>
              <a:t>катания на лыжах</a:t>
            </a:r>
            <a:r>
              <a:rPr lang="ru-RU" sz="2400" dirty="0"/>
              <a:t>, </a:t>
            </a:r>
            <a:r>
              <a:rPr lang="ru-RU" sz="2400" dirty="0">
                <a:hlinkClick r:id="rId4" tooltip="Катание на коньках"/>
              </a:rPr>
              <a:t>коньках</a:t>
            </a:r>
            <a:r>
              <a:rPr lang="ru-RU" sz="2400" dirty="0"/>
              <a:t> и санях. Традиционно такие виды спорта существовали только в холодных областях, где есть </a:t>
            </a:r>
            <a:r>
              <a:rPr lang="ru-RU" sz="2400" dirty="0">
                <a:hlinkClick r:id="rId5" tooltip="Зима"/>
              </a:rPr>
              <a:t>зима</a:t>
            </a:r>
            <a:r>
              <a:rPr lang="ru-RU" sz="2400" dirty="0"/>
              <a:t> с температурами ниже нуля, но </a:t>
            </a:r>
            <a:r>
              <a:rPr lang="ru-RU" sz="2400" dirty="0">
                <a:hlinkClick r:id="rId6" tooltip="Снежная пушка"/>
              </a:rPr>
              <a:t>искусственный снег</a:t>
            </a:r>
            <a:r>
              <a:rPr lang="ru-RU" sz="2400" dirty="0"/>
              <a:t> и </a:t>
            </a:r>
            <a:r>
              <a:rPr lang="ru-RU" sz="2400" dirty="0">
                <a:hlinkClick r:id="rId7" tooltip="Каток"/>
              </a:rPr>
              <a:t>искусственный лед</a:t>
            </a:r>
            <a:r>
              <a:rPr lang="ru-RU" sz="2400" dirty="0"/>
              <a:t> позволяют проводить мероприятия практически в любых климатических условиях. Искусственный лёд может использоваться, чтобы обеспечить наличие ледовых катков для </a:t>
            </a:r>
            <a:r>
              <a:rPr lang="ru-RU" sz="2400" dirty="0">
                <a:hlinkClick r:id="rId4" tooltip="Катание на коньках"/>
              </a:rPr>
              <a:t>катания на коньках</a:t>
            </a:r>
            <a:r>
              <a:rPr lang="ru-RU" sz="2400" dirty="0"/>
              <a:t> и </a:t>
            </a:r>
            <a:r>
              <a:rPr lang="ru-RU" sz="2400" dirty="0">
                <a:hlinkClick r:id="rId8" tooltip="Хоккей"/>
              </a:rPr>
              <a:t>хоккея</a:t>
            </a:r>
            <a:r>
              <a:rPr lang="ru-RU" sz="2400" dirty="0"/>
              <a:t> в жарком климате. </a:t>
            </a:r>
          </a:p>
          <a:p>
            <a:r>
              <a:rPr lang="ru-RU" sz="2400" dirty="0"/>
              <a:t>Общие индивидуальные зимние виды спорта включают </a:t>
            </a:r>
            <a:r>
              <a:rPr lang="ru-RU" sz="2400" dirty="0">
                <a:hlinkClick r:id="rId9" tooltip="Лыжные гонки"/>
              </a:rPr>
              <a:t>лыжные гонки</a:t>
            </a:r>
            <a:r>
              <a:rPr lang="ru-RU" sz="2400" dirty="0"/>
              <a:t>, </a:t>
            </a:r>
            <a:r>
              <a:rPr lang="ru-RU" sz="2400" dirty="0">
                <a:hlinkClick r:id="rId10" tooltip="Горнолыжный спорт"/>
              </a:rPr>
              <a:t>горные лыжи</a:t>
            </a:r>
            <a:r>
              <a:rPr lang="ru-RU" sz="2400" dirty="0"/>
              <a:t>, </a:t>
            </a:r>
            <a:r>
              <a:rPr lang="ru-RU" sz="2400" dirty="0">
                <a:hlinkClick r:id="rId11" tooltip="Сноуборд (вид спорта)"/>
              </a:rPr>
              <a:t>сноуборд</a:t>
            </a:r>
            <a:r>
              <a:rPr lang="ru-RU" sz="2400" dirty="0"/>
              <a:t>, </a:t>
            </a:r>
            <a:r>
              <a:rPr lang="ru-RU" sz="2400" dirty="0">
                <a:hlinkClick r:id="rId12" tooltip="Прыжки на лыжах с трамплина"/>
              </a:rPr>
              <a:t>прыжки на лыжах с трамплина</a:t>
            </a:r>
            <a:r>
              <a:rPr lang="ru-RU" sz="2400" dirty="0"/>
              <a:t>, </a:t>
            </a:r>
            <a:r>
              <a:rPr lang="ru-RU" sz="2400" dirty="0">
                <a:hlinkClick r:id="rId13" tooltip="Конькобежный спорт"/>
              </a:rPr>
              <a:t>конькобежный спорт</a:t>
            </a:r>
            <a:r>
              <a:rPr lang="ru-RU" sz="2400" dirty="0"/>
              <a:t>, </a:t>
            </a:r>
            <a:r>
              <a:rPr lang="ru-RU" sz="2400" dirty="0">
                <a:hlinkClick r:id="rId14" tooltip="Фигурное катание"/>
              </a:rPr>
              <a:t>фигурное катание</a:t>
            </a:r>
            <a:r>
              <a:rPr lang="ru-RU" sz="2400" dirty="0"/>
              <a:t>, </a:t>
            </a:r>
            <a:r>
              <a:rPr lang="ru-RU" sz="2400" dirty="0">
                <a:hlinkClick r:id="rId15" tooltip="Санный спорт"/>
              </a:rPr>
              <a:t>санный спорт</a:t>
            </a:r>
            <a:r>
              <a:rPr lang="ru-RU" sz="2400" dirty="0"/>
              <a:t>, </a:t>
            </a:r>
            <a:r>
              <a:rPr lang="ru-RU" sz="2400" dirty="0">
                <a:hlinkClick r:id="rId16" tooltip="Скелетон"/>
              </a:rPr>
              <a:t>скелетон</a:t>
            </a:r>
            <a:r>
              <a:rPr lang="ru-RU" sz="2400" dirty="0"/>
              <a:t>, </a:t>
            </a:r>
            <a:r>
              <a:rPr lang="ru-RU" sz="2400" dirty="0">
                <a:hlinkClick r:id="rId17" tooltip="Бобслей"/>
              </a:rPr>
              <a:t>бобслей</a:t>
            </a:r>
            <a:r>
              <a:rPr lang="ru-RU" sz="2400" dirty="0"/>
              <a:t> и </a:t>
            </a:r>
            <a:r>
              <a:rPr lang="ru-RU" sz="2400" dirty="0">
                <a:hlinkClick r:id="rId18" tooltip="Снегоход"/>
              </a:rPr>
              <a:t>катание на снегоходах</a:t>
            </a:r>
            <a:r>
              <a:rPr lang="ru-RU" sz="2400" dirty="0"/>
              <a:t>. К общим командным видам спорта относятся </a:t>
            </a:r>
            <a:r>
              <a:rPr lang="ru-RU" sz="2400" dirty="0">
                <a:hlinkClick r:id="rId19" tooltip="Хоккей с шайбой"/>
              </a:rPr>
              <a:t>хоккей</a:t>
            </a:r>
            <a:r>
              <a:rPr lang="ru-RU" sz="2400" dirty="0"/>
              <a:t> с шайбой, </a:t>
            </a:r>
            <a:r>
              <a:rPr lang="ru-RU" sz="2400" dirty="0">
                <a:hlinkClick r:id="rId20" tooltip="Кёрлинг"/>
              </a:rPr>
              <a:t>кёрлинг</a:t>
            </a:r>
            <a:r>
              <a:rPr lang="ru-RU" sz="2400" dirty="0"/>
              <a:t> и </a:t>
            </a:r>
            <a:r>
              <a:rPr lang="ru-RU" sz="2400" dirty="0">
                <a:hlinkClick r:id="rId21" tooltip="Хоккей с мячом"/>
              </a:rPr>
              <a:t>хоккей с мячом</a:t>
            </a:r>
            <a:r>
              <a:rPr lang="ru-RU" sz="2400" dirty="0"/>
              <a:t>. Если основываться на количестве участников, хоккей является самым популярным в мире зимним видом спорта, затем идёт хоккей с мячом</a:t>
            </a:r>
            <a:r>
              <a:rPr lang="ru-RU" sz="2400" baseline="30000" dirty="0">
                <a:hlinkClick r:id="rId22"/>
              </a:rPr>
              <a:t>[1]</a:t>
            </a:r>
            <a:r>
              <a:rPr lang="ru-RU" sz="2400" dirty="0"/>
              <a:t>. Зимние виды спорта часто имеют свои собственные </a:t>
            </a:r>
            <a:r>
              <a:rPr lang="ru-RU" sz="2400" dirty="0" err="1"/>
              <a:t>мультиспортивные</a:t>
            </a:r>
            <a:r>
              <a:rPr lang="ru-RU" sz="2400" dirty="0"/>
              <a:t> турниры, такие как </a:t>
            </a:r>
            <a:r>
              <a:rPr lang="ru-RU" sz="2400" dirty="0">
                <a:hlinkClick r:id="rId23" tooltip="Зимние Олимпийские игры"/>
              </a:rPr>
              <a:t>Зимние Олимпийские игры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679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93868-F185-496F-9175-C38F079A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/>
              <a:t>Лыжный спорт</a:t>
            </a:r>
            <a:r>
              <a:rPr lang="ru-RU" sz="2000" dirty="0"/>
              <a:t> — это совокупность различных </a:t>
            </a:r>
            <a:r>
              <a:rPr lang="ru-RU" sz="2000" dirty="0">
                <a:hlinkClick r:id="rId2" tooltip="Зимние виды спорта"/>
              </a:rPr>
              <a:t>видов зимнего спорта</a:t>
            </a:r>
            <a:r>
              <a:rPr lang="ru-RU" sz="2000" dirty="0"/>
              <a:t>, в соревнованиях по которым спортсмены используют </a:t>
            </a:r>
            <a:r>
              <a:rPr lang="ru-RU" sz="2000" dirty="0">
                <a:hlinkClick r:id="rId3" tooltip="Лыжи"/>
              </a:rPr>
              <a:t>лыжи</a:t>
            </a:r>
            <a:r>
              <a:rPr lang="ru-RU" sz="2000" dirty="0"/>
              <a:t>. Включает в себя бег на лыжах на различные дистанции, прыжки на лыжах с трамплина, лыжное двоеборье (лыжная гонка и прыжки на лыжах с трамплина), </a:t>
            </a:r>
            <a:r>
              <a:rPr lang="ru-RU" sz="2000" dirty="0">
                <a:hlinkClick r:id="rId4" tooltip="Горнолыжный спорт"/>
              </a:rPr>
              <a:t>горнолыжный спорт</a:t>
            </a:r>
            <a:r>
              <a:rPr lang="ru-RU" sz="2000" dirty="0"/>
              <a:t> и др. Зародился лыжный спорт в </a:t>
            </a:r>
            <a:r>
              <a:rPr lang="ru-RU" sz="2000" dirty="0">
                <a:hlinkClick r:id="rId5" tooltip="Норвегия"/>
              </a:rPr>
              <a:t>Норвегии</a:t>
            </a:r>
            <a:r>
              <a:rPr lang="ru-RU" sz="2000" dirty="0"/>
              <a:t> в </a:t>
            </a:r>
            <a:r>
              <a:rPr lang="ru-RU" sz="2000" dirty="0">
                <a:hlinkClick r:id="rId6" tooltip="XVIII век"/>
              </a:rPr>
              <a:t>XVIII веке</a:t>
            </a:r>
            <a:r>
              <a:rPr lang="ru-RU" sz="2000" dirty="0"/>
              <a:t>. В </a:t>
            </a:r>
            <a:r>
              <a:rPr lang="ru-RU" sz="2000" dirty="0">
                <a:hlinkClick r:id="rId7" tooltip="Международная федерация лыжного спорта"/>
              </a:rPr>
              <a:t>Международной федерации лыжного спорта</a:t>
            </a:r>
            <a:r>
              <a:rPr lang="ru-RU" sz="2000" dirty="0"/>
              <a:t> — </a:t>
            </a:r>
            <a:r>
              <a:rPr lang="ru-RU" sz="2000" dirty="0">
                <a:hlinkClick r:id="rId8" tooltip="ФИС"/>
              </a:rPr>
              <a:t>ФИС</a:t>
            </a:r>
            <a:r>
              <a:rPr lang="ru-RU" sz="2000" dirty="0"/>
              <a:t> (FIS; основана в </a:t>
            </a:r>
            <a:r>
              <a:rPr lang="ru-RU" sz="2000" dirty="0">
                <a:hlinkClick r:id="rId9" tooltip="1924"/>
              </a:rPr>
              <a:t>1924</a:t>
            </a:r>
            <a:r>
              <a:rPr lang="ru-RU" sz="2000" dirty="0"/>
              <a:t>) — состоит из около 60 государств (</a:t>
            </a:r>
            <a:r>
              <a:rPr lang="ru-RU" sz="2000" dirty="0">
                <a:hlinkClick r:id="rId10" tooltip="1991"/>
              </a:rPr>
              <a:t>1991</a:t>
            </a:r>
            <a:r>
              <a:rPr lang="ru-RU" sz="2000" dirty="0"/>
              <a:t>). Лыжный спорт входит в программу </a:t>
            </a:r>
            <a:r>
              <a:rPr lang="ru-RU" sz="2000" dirty="0">
                <a:hlinkClick r:id="rId11" tooltip="Зимние Олимпийские игры"/>
              </a:rPr>
              <a:t>зимних Олимпийских игр</a:t>
            </a:r>
            <a:r>
              <a:rPr lang="ru-RU" sz="2000" dirty="0"/>
              <a:t> с </a:t>
            </a:r>
            <a:r>
              <a:rPr lang="ru-RU" sz="2000" dirty="0">
                <a:hlinkClick r:id="rId12" tooltip="1924 год"/>
              </a:rPr>
              <a:t>1924 года</a:t>
            </a:r>
            <a:r>
              <a:rPr lang="ru-RU" sz="2000" dirty="0"/>
              <a:t>. Чемпионаты мира проводятся с </a:t>
            </a:r>
            <a:r>
              <a:rPr lang="ru-RU" sz="2000" dirty="0">
                <a:hlinkClick r:id="rId13" tooltip="1925"/>
              </a:rPr>
              <a:t>1925</a:t>
            </a:r>
            <a:r>
              <a:rPr lang="ru-RU" sz="2000" dirty="0"/>
              <a:t> года (официально с </a:t>
            </a:r>
            <a:r>
              <a:rPr lang="ru-RU" sz="2000" dirty="0">
                <a:hlinkClick r:id="rId14" tooltip="1937 год"/>
              </a:rPr>
              <a:t>1937 года</a:t>
            </a:r>
            <a:r>
              <a:rPr lang="ru-RU" sz="2000" dirty="0"/>
              <a:t>).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A92BBB-F725-4C8A-911B-F3754A3B93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0857" y="2752531"/>
            <a:ext cx="2264229" cy="29764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86880C-8E60-4B26-8B44-6483DB400B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2272" y="2556588"/>
            <a:ext cx="2659224" cy="31724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5D996D-17F6-4F99-B2BC-EAFC8FEF16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527" y="2556588"/>
            <a:ext cx="4298304" cy="43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1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270282-F056-41E6-93F9-19EA3A62B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2" y="157315"/>
            <a:ext cx="3136491" cy="54962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E9F9E4-C495-42DE-A91C-5325B30EE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882" y="157315"/>
            <a:ext cx="4026924" cy="5363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0BC48B-E4FD-4200-A604-FFF2C6F0D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84" y="462116"/>
            <a:ext cx="4167542" cy="639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7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00BC6-B911-4FB7-B0F2-9D69CEC2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err="1"/>
              <a:t>Хокке́й</a:t>
            </a:r>
            <a:r>
              <a:rPr lang="ru-RU" sz="2400" b="1" dirty="0"/>
              <a:t> с </a:t>
            </a:r>
            <a:r>
              <a:rPr lang="ru-RU" sz="2400" b="1" dirty="0" err="1"/>
              <a:t>ша́йбой</a:t>
            </a:r>
            <a:r>
              <a:rPr lang="ru-RU" sz="2400" b="1" dirty="0"/>
              <a:t>, </a:t>
            </a:r>
            <a:r>
              <a:rPr lang="ru-RU" sz="2400" b="1" dirty="0" err="1"/>
              <a:t>хокке́й</a:t>
            </a:r>
            <a:r>
              <a:rPr lang="ru-RU" sz="2400" b="1" dirty="0"/>
              <a:t> на льду</a:t>
            </a:r>
            <a:r>
              <a:rPr lang="ru-RU" sz="2400" dirty="0"/>
              <a:t> — </a:t>
            </a:r>
            <a:r>
              <a:rPr lang="ru-RU" sz="2400" dirty="0">
                <a:hlinkClick r:id="rId2" tooltip="Хоккейный клуб"/>
              </a:rPr>
              <a:t>командная</a:t>
            </a:r>
            <a:r>
              <a:rPr lang="ru-RU" sz="2400" dirty="0"/>
              <a:t> спортивная игра на льду, заключающаяся в противоборстве двух команд на </a:t>
            </a:r>
            <a:r>
              <a:rPr lang="ru-RU" sz="2400" dirty="0">
                <a:hlinkClick r:id="rId3" tooltip="Коньки"/>
              </a:rPr>
              <a:t>коньках</a:t>
            </a:r>
            <a:r>
              <a:rPr lang="ru-RU" sz="2400" dirty="0"/>
              <a:t>, которые, передавая </a:t>
            </a:r>
            <a:r>
              <a:rPr lang="ru-RU" sz="2400" dirty="0">
                <a:hlinkClick r:id="rId4" tooltip="Шайба (хоккей с шайбой)"/>
              </a:rPr>
              <a:t>шайбу</a:t>
            </a:r>
            <a:r>
              <a:rPr lang="ru-RU" sz="2400" dirty="0"/>
              <a:t> </a:t>
            </a:r>
            <a:r>
              <a:rPr lang="ru-RU" sz="2400" dirty="0">
                <a:hlinkClick r:id="rId5" tooltip="Клюшка"/>
              </a:rPr>
              <a:t>клюшками</a:t>
            </a:r>
            <a:r>
              <a:rPr lang="ru-RU" sz="2400" dirty="0"/>
              <a:t>, стремятся забросить её наибольшее количество раз в </a:t>
            </a:r>
            <a:r>
              <a:rPr lang="ru-RU" sz="2400" dirty="0">
                <a:hlinkClick r:id="rId6" tooltip="Ворота (спорт)"/>
              </a:rPr>
              <a:t>ворота</a:t>
            </a:r>
            <a:r>
              <a:rPr lang="ru-RU" sz="2400" dirty="0"/>
              <a:t> соперника и не пропустить в свои.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383241-AC70-4E10-9AE7-5E01213C7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26" y="2678697"/>
            <a:ext cx="2845529" cy="309695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F8F906-F2E4-47EC-8878-68196920C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" y="2295330"/>
            <a:ext cx="4288971" cy="45626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5D4EC-497C-4DBE-9782-B1BD5795B0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019" y="2295330"/>
            <a:ext cx="4611329" cy="45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0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6E23DE-D650-4736-9DDB-1187BAF6F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9" y="452284"/>
            <a:ext cx="5143500" cy="59534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1B02AA-7547-4102-BEF5-F191C5E9B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38" y="452284"/>
            <a:ext cx="6267713" cy="595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06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B1B45-CF01-42C9-A504-963F7BB77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97" y="392376"/>
            <a:ext cx="9905998" cy="1478570"/>
          </a:xfrm>
        </p:spPr>
        <p:txBody>
          <a:bodyPr>
            <a:normAutofit/>
          </a:bodyPr>
          <a:lstStyle/>
          <a:p>
            <a:r>
              <a:rPr lang="ru-RU" sz="2000" b="1" dirty="0"/>
              <a:t>Правила</a:t>
            </a:r>
            <a:r>
              <a:rPr lang="ru-RU" sz="2000" dirty="0"/>
              <a:t> </a:t>
            </a:r>
            <a:r>
              <a:rPr lang="ru-RU" sz="2000" b="1" dirty="0"/>
              <a:t>безопасности</a:t>
            </a:r>
            <a:r>
              <a:rPr lang="ru-RU" sz="2000" dirty="0"/>
              <a:t> при </a:t>
            </a:r>
            <a:r>
              <a:rPr lang="ru-RU" sz="2000" b="1" dirty="0"/>
              <a:t>катании</a:t>
            </a:r>
            <a:r>
              <a:rPr lang="ru-RU" sz="2000" dirty="0"/>
              <a:t> </a:t>
            </a:r>
            <a:r>
              <a:rPr lang="ru-RU" sz="2000" b="1" dirty="0"/>
              <a:t>на</a:t>
            </a:r>
            <a:r>
              <a:rPr lang="ru-RU" sz="2000" dirty="0"/>
              <a:t> </a:t>
            </a:r>
            <a:r>
              <a:rPr lang="ru-RU" sz="2000" b="1" dirty="0"/>
              <a:t>тюбинге</a:t>
            </a:r>
            <a:r>
              <a:rPr lang="ru-RU" sz="2000" dirty="0"/>
              <a:t>. 1.</a:t>
            </a:r>
            <a:r>
              <a:rPr lang="ru-RU" sz="2000" b="1" dirty="0"/>
              <a:t>Кататься</a:t>
            </a:r>
            <a:r>
              <a:rPr lang="ru-RU" sz="2000" dirty="0"/>
              <a:t> только на специально подготовленных трассах со снежной поверхностью. 2. Склон для </a:t>
            </a:r>
            <a:r>
              <a:rPr lang="ru-RU" sz="2000" b="1" dirty="0"/>
              <a:t>катания</a:t>
            </a:r>
            <a:r>
              <a:rPr lang="ru-RU" sz="2000" dirty="0"/>
              <a:t> должен быть с уклоном не больше 20 градусов. Внизу склона должно быть достаточно места для торможения. Не следует </a:t>
            </a:r>
            <a:r>
              <a:rPr lang="ru-RU" sz="2000" b="1" dirty="0"/>
              <a:t>кататься</a:t>
            </a:r>
            <a:r>
              <a:rPr lang="ru-RU" sz="2000" dirty="0"/>
              <a:t> </a:t>
            </a:r>
            <a:r>
              <a:rPr lang="ru-RU" sz="2000" b="1" dirty="0"/>
              <a:t>на</a:t>
            </a:r>
            <a:r>
              <a:rPr lang="ru-RU" sz="2000" dirty="0"/>
              <a:t> </a:t>
            </a:r>
            <a:r>
              <a:rPr lang="ru-RU" sz="2000" b="1" dirty="0"/>
              <a:t>тюбингах</a:t>
            </a:r>
            <a:r>
              <a:rPr lang="ru-RU" sz="2000" dirty="0"/>
              <a:t> по склонам, поросшим деревьями.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4084F0-7FE0-4BE6-B157-5FEC53358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45" y="2097088"/>
            <a:ext cx="3313471" cy="42791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984170-A187-436F-9C90-722F8E626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31" y="1969269"/>
            <a:ext cx="3392129" cy="42791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6FC2F3-B7C5-4D6D-A642-3D77DA526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87" y="1870946"/>
            <a:ext cx="4296698" cy="466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6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D8CBD-7F66-444B-80BE-64AA00F84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Прародителем </a:t>
            </a:r>
            <a:r>
              <a:rPr lang="ru-RU" sz="1600" b="1" dirty="0">
                <a:solidFill>
                  <a:srgbClr val="FF0000"/>
                </a:solidFill>
              </a:rPr>
              <a:t>биатлона</a:t>
            </a:r>
            <a:r>
              <a:rPr lang="ru-RU" sz="1600" b="1" dirty="0"/>
              <a:t> </a:t>
            </a:r>
            <a:r>
              <a:rPr lang="ru-RU" sz="1600" dirty="0"/>
              <a:t>считаются соревнования военных патрулей — вид спорта, правила проведения которого напоминают современную биатлонную </a:t>
            </a:r>
            <a:r>
              <a:rPr lang="ru-RU" sz="1600" dirty="0">
                <a:hlinkClick r:id="rId2" tooltip="Командная гонка (биатлон)"/>
              </a:rPr>
              <a:t>командную гонку</a:t>
            </a:r>
            <a:r>
              <a:rPr lang="ru-RU" sz="1600" dirty="0"/>
              <a:t>. На сегодня существует много разновидностей биатлона, которые сочетают: лыжную гонку и стрельбу из спортивного лука, гонку на снегоступах и стрельбу из винтовки (биатлон на снегоступах), гонку на охотничьих лыжах и стрельбу из охотничьей винтовки (охотничий биатлон). Среди </a:t>
            </a:r>
            <a:r>
              <a:rPr lang="ru-RU" sz="1600" dirty="0" err="1"/>
              <a:t>незимних</a:t>
            </a:r>
            <a:r>
              <a:rPr lang="ru-RU" sz="1600" dirty="0"/>
              <a:t> видов биатлона выделяют </a:t>
            </a:r>
            <a:r>
              <a:rPr lang="ru-RU" sz="1600" dirty="0">
                <a:hlinkClick r:id="rId3" tooltip="Летний биатлон"/>
              </a:rPr>
              <a:t>летний биатлон</a:t>
            </a:r>
            <a:r>
              <a:rPr lang="ru-RU" sz="1600" dirty="0"/>
              <a:t> — он сочетает бег и стрельбу (кросс-биатлон), гонку на </a:t>
            </a:r>
            <a:r>
              <a:rPr lang="ru-RU" sz="1600" dirty="0">
                <a:hlinkClick r:id="rId4" tooltip="Роликовые лыжи"/>
              </a:rPr>
              <a:t>лыжероллерах</a:t>
            </a:r>
            <a:r>
              <a:rPr lang="ru-RU" sz="1600" dirty="0"/>
              <a:t> и стрельбу (</a:t>
            </a:r>
            <a:r>
              <a:rPr lang="ru-RU" sz="1600" dirty="0" err="1"/>
              <a:t>лыжероллерный</a:t>
            </a:r>
            <a:r>
              <a:rPr lang="ru-RU" sz="1600" dirty="0"/>
              <a:t> биатлон), и гонку на </a:t>
            </a:r>
            <a:r>
              <a:rPr lang="ru-RU" sz="1600" dirty="0" err="1">
                <a:hlinkClick r:id="rId5" tooltip="Маунтин-байк"/>
              </a:rPr>
              <a:t>маунтин</a:t>
            </a:r>
            <a:r>
              <a:rPr lang="ru-RU" sz="1600" dirty="0">
                <a:hlinkClick r:id="rId5" tooltip="Маунтин-байк"/>
              </a:rPr>
              <a:t>-байках</a:t>
            </a:r>
            <a:r>
              <a:rPr lang="ru-RU" sz="1600" dirty="0"/>
              <a:t> (горных велосипедах) и стрельбу (биатлон на </a:t>
            </a:r>
            <a:r>
              <a:rPr lang="ru-RU" sz="1600" dirty="0" err="1"/>
              <a:t>маунтин</a:t>
            </a:r>
            <a:r>
              <a:rPr lang="ru-RU" sz="1600" dirty="0"/>
              <a:t>-байках). Из всех разновидностей биатлона только «классический» зимний биатлон, биатлон на снегоступах и летний биатлон курируются </a:t>
            </a:r>
            <a:r>
              <a:rPr lang="ru-RU" sz="1600" dirty="0">
                <a:hlinkClick r:id="rId6" tooltip="Международный союз биатлонистов"/>
              </a:rPr>
              <a:t>МСБ</a:t>
            </a:r>
            <a:r>
              <a:rPr lang="ru-RU" sz="1600" dirty="0"/>
              <a:t>.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42840AD-FFD0-4614-92FC-4F07BE012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4" y="2304615"/>
            <a:ext cx="2656284" cy="433602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378DED-4591-4415-9BC6-E10461ED49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24" y="2432434"/>
            <a:ext cx="3820447" cy="43360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06C602-EC38-4DAD-8B1A-6D867E6AA1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304615"/>
            <a:ext cx="3997427" cy="43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71728-D1BF-4230-AC0E-7DF35857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43134"/>
          </a:xfrm>
        </p:spPr>
        <p:txBody>
          <a:bodyPr>
            <a:normAutofit fontScale="90000"/>
          </a:bodyPr>
          <a:lstStyle/>
          <a:p>
            <a:r>
              <a:rPr lang="ru-RU" sz="2400" b="1" dirty="0" err="1"/>
              <a:t>Снегохо́д</a:t>
            </a:r>
            <a:r>
              <a:rPr lang="ru-RU" sz="2400" dirty="0"/>
              <a:t>, </a:t>
            </a:r>
            <a:r>
              <a:rPr lang="ru-RU" sz="2400" b="1" dirty="0"/>
              <a:t>Мотонарты</a:t>
            </a:r>
            <a:r>
              <a:rPr lang="ru-RU" sz="2400" dirty="0"/>
              <a:t> (название в Союзе ССР и России) — </a:t>
            </a:r>
            <a:r>
              <a:rPr lang="ru-RU" sz="2400" dirty="0">
                <a:hlinkClick r:id="rId2" tooltip="Изделие"/>
              </a:rPr>
              <a:t>изделие</a:t>
            </a:r>
            <a:r>
              <a:rPr lang="ru-RU" sz="2400" dirty="0"/>
              <a:t>, </a:t>
            </a:r>
            <a:r>
              <a:rPr lang="ru-RU" sz="2400" dirty="0">
                <a:hlinkClick r:id="rId3" tooltip="Транспортное средство"/>
              </a:rPr>
              <a:t>транспортное средство</a:t>
            </a:r>
            <a:r>
              <a:rPr lang="ru-RU" sz="2400" dirty="0"/>
              <a:t>, предназначенное для движения по снегу</a:t>
            </a:r>
            <a:r>
              <a:rPr lang="ru-RU" sz="1100" dirty="0"/>
              <a:t>. 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2BEB4B-9D24-4F40-9499-60ED26E0A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267" y="1661652"/>
            <a:ext cx="9133465" cy="48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56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190</TotalTime>
  <Words>548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Tw Cen MT</vt:lpstr>
      <vt:lpstr>Контур</vt:lpstr>
      <vt:lpstr>Зимние виды спорта</vt:lpstr>
      <vt:lpstr>Презентация PowerPoint</vt:lpstr>
      <vt:lpstr>Лыжный спорт — это совокупность различных видов зимнего спорта, в соревнованиях по которым спортсмены используют лыжи. Включает в себя бег на лыжах на различные дистанции, прыжки на лыжах с трамплина, лыжное двоеборье (лыжная гонка и прыжки на лыжах с трамплина), горнолыжный спорт и др. Зародился лыжный спорт в Норвегии в XVIII веке. В Международной федерации лыжного спорта — ФИС (FIS; основана в 1924) — состоит из около 60 государств (1991). Лыжный спорт входит в программу зимних Олимпийских игр с 1924 года. Чемпионаты мира проводятся с 1925 года (официально с 1937 года). </vt:lpstr>
      <vt:lpstr>Презентация PowerPoint</vt:lpstr>
      <vt:lpstr>Хокке́й с ша́йбой, хокке́й на льду — командная спортивная игра на льду, заключающаяся в противоборстве двух команд на коньках, которые, передавая шайбу клюшками, стремятся забросить её наибольшее количество раз в ворота соперника и не пропустить в свои. </vt:lpstr>
      <vt:lpstr>Презентация PowerPoint</vt:lpstr>
      <vt:lpstr>Правила безопасности при катании на тюбинге. 1.Кататься только на специально подготовленных трассах со снежной поверхностью. 2. Склон для катания должен быть с уклоном не больше 20 градусов. Внизу склона должно быть достаточно места для торможения. Не следует кататься на тюбингах по склонам, поросшим деревьями.</vt:lpstr>
      <vt:lpstr>Прародителем биатлона считаются соревнования военных патрулей — вид спорта, правила проведения которого напоминают современную биатлонную командную гонку. На сегодня существует много разновидностей биатлона, которые сочетают: лыжную гонку и стрельбу из спортивного лука, гонку на снегоступах и стрельбу из винтовки (биатлон на снегоступах), гонку на охотничьих лыжах и стрельбу из охотничьей винтовки (охотничий биатлон). Среди незимних видов биатлона выделяют летний биатлон — он сочетает бег и стрельбу (кросс-биатлон), гонку на лыжероллерах и стрельбу (лыжероллерный биатлон), и гонку на маунтин-байках (горных велосипедах) и стрельбу (биатлон на маунтин-байках). Из всех разновидностей биатлона только «классический» зимний биатлон, биатлон на снегоступах и летний биатлон курируются МСБ. </vt:lpstr>
      <vt:lpstr>Снегохо́д, Мотонарты (название в Союзе ССР и России) — изделие, транспортное средство, предназначенное для движения по снегу. </vt:lpstr>
      <vt:lpstr>Презентация PowerPoint</vt:lpstr>
      <vt:lpstr>Презентация PowerPoint</vt:lpstr>
      <vt:lpstr>Максимум спорта, максимум смеха! Так мы быстрее добьемся успеха.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  ДЕТСКИЙ САД № 21 «УМКА»   село Совхоз «Боровский» </dc:title>
  <dc:creator>Ирина Юдаева</dc:creator>
  <cp:lastModifiedBy>Ирина Юдаева</cp:lastModifiedBy>
  <cp:revision>14</cp:revision>
  <dcterms:created xsi:type="dcterms:W3CDTF">2021-02-09T08:15:11Z</dcterms:created>
  <dcterms:modified xsi:type="dcterms:W3CDTF">2021-02-12T06:18:38Z</dcterms:modified>
</cp:coreProperties>
</file>