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7" r:id="rId3"/>
    <p:sldId id="276" r:id="rId4"/>
    <p:sldId id="277" r:id="rId5"/>
    <p:sldId id="260" r:id="rId6"/>
    <p:sldId id="278" r:id="rId7"/>
    <p:sldId id="261" r:id="rId8"/>
    <p:sldId id="273" r:id="rId9"/>
    <p:sldId id="263" r:id="rId10"/>
    <p:sldId id="279" r:id="rId11"/>
    <p:sldId id="275" r:id="rId12"/>
    <p:sldId id="274" r:id="rId13"/>
    <p:sldId id="265" r:id="rId14"/>
    <p:sldId id="266" r:id="rId15"/>
    <p:sldId id="269" r:id="rId16"/>
    <p:sldId id="271" r:id="rId17"/>
    <p:sldId id="270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5" autoAdjust="0"/>
    <p:restoredTop sz="94660"/>
  </p:normalViewPr>
  <p:slideViewPr>
    <p:cSldViewPr>
      <p:cViewPr varScale="1">
        <p:scale>
          <a:sx n="86" d="100"/>
          <a:sy n="86" d="100"/>
        </p:scale>
        <p:origin x="1291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56E-3698-4720-A97A-0FF8F6E44B88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A4C3-F0D9-4148-8C50-4BE43F51F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56E-3698-4720-A97A-0FF8F6E44B88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A4C3-F0D9-4148-8C50-4BE43F51F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56E-3698-4720-A97A-0FF8F6E44B88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A4C3-F0D9-4148-8C50-4BE43F51F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56E-3698-4720-A97A-0FF8F6E44B88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A4C3-F0D9-4148-8C50-4BE43F51F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56E-3698-4720-A97A-0FF8F6E44B88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A4C3-F0D9-4148-8C50-4BE43F51F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56E-3698-4720-A97A-0FF8F6E44B88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A4C3-F0D9-4148-8C50-4BE43F51F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56E-3698-4720-A97A-0FF8F6E44B88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A4C3-F0D9-4148-8C50-4BE43F51F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56E-3698-4720-A97A-0FF8F6E44B88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A4C3-F0D9-4148-8C50-4BE43F51F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56E-3698-4720-A97A-0FF8F6E44B88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A4C3-F0D9-4148-8C50-4BE43F51F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56E-3698-4720-A97A-0FF8F6E44B88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A4C3-F0D9-4148-8C50-4BE43F51F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56E-3698-4720-A97A-0FF8F6E44B88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A4C3-F0D9-4148-8C50-4BE43F51F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F056E-3698-4720-A97A-0FF8F6E44B88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8A4C3-F0D9-4148-8C50-4BE43F51FC6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97FAC-E36E-43A2-9876-DAF2C09DFE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yrillicOld" pitchFamily="2" charset="0"/>
              </a:rPr>
              <a:t>«Мой родной язык </a:t>
            </a:r>
            <a:br>
              <a:rPr lang="ru-RU" b="1" dirty="0">
                <a:solidFill>
                  <a:srgbClr val="FF0000"/>
                </a:solidFill>
                <a:latin typeface="CyrillicOld" pitchFamily="2" charset="0"/>
              </a:rPr>
            </a:br>
            <a:r>
              <a:rPr lang="ru-RU" b="1" dirty="0">
                <a:solidFill>
                  <a:srgbClr val="FF0000"/>
                </a:solidFill>
                <a:latin typeface="CyrillicOld" pitchFamily="2" charset="0"/>
              </a:rPr>
              <a:t>                          – моя крепость»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5D3607-B526-4477-A8A8-390E699FCA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376864" cy="17526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ts val="1150"/>
              </a:lnSpc>
            </a:pPr>
            <a:r>
              <a:rPr lang="ru-RU" sz="8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Работа с Социумом –Библиотека </a:t>
            </a:r>
          </a:p>
          <a:p>
            <a:pPr>
              <a:lnSpc>
                <a:spcPts val="1150"/>
              </a:lnSpc>
            </a:pPr>
            <a:r>
              <a:rPr lang="ru-RU" sz="8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Село « Совхоз «Боровский»</a:t>
            </a:r>
            <a:r>
              <a:rPr lang="ru-RU" sz="8000" b="1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  <a:p>
            <a:pPr>
              <a:lnSpc>
                <a:spcPts val="1150"/>
              </a:lnSpc>
            </a:pPr>
            <a:endParaRPr lang="ru-RU" sz="8000" b="1" i="1" u="sng" spc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50"/>
              </a:lnSpc>
            </a:pP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МДОУ </a:t>
            </a:r>
            <a:r>
              <a:rPr lang="ru-RU" sz="8000" b="0" spc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№ 21 «УМКА»</a:t>
            </a: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1714500">
              <a:lnSpc>
                <a:spcPts val="1150"/>
              </a:lnSpc>
              <a:spcBef>
                <a:spcPts val="600"/>
              </a:spcBef>
              <a:spcAft>
                <a:spcPts val="2690"/>
              </a:spcAft>
            </a:pPr>
            <a:endParaRPr lang="ru-RU" sz="8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714500">
              <a:lnSpc>
                <a:spcPts val="1150"/>
              </a:lnSpc>
              <a:spcBef>
                <a:spcPts val="600"/>
              </a:spcBef>
              <a:spcAft>
                <a:spcPts val="2690"/>
              </a:spcAft>
            </a:pP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Группа « Ромашка»</a:t>
            </a:r>
          </a:p>
          <a:p>
            <a:pPr marL="1714500">
              <a:lnSpc>
                <a:spcPts val="1150"/>
              </a:lnSpc>
              <a:spcBef>
                <a:spcPts val="600"/>
              </a:spcBef>
              <a:spcAft>
                <a:spcPts val="2690"/>
              </a:spcAft>
            </a:pP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Составила</a:t>
            </a: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Юдаева И.Б.</a:t>
            </a:r>
            <a:endParaRPr lang="ru-RU" sz="80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362366-3F8C-4EFC-9104-794F2D968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02875"/>
            <a:ext cx="3600400" cy="234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E9D1A5D-4E0A-4580-B5BC-96D8D4748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87877"/>
            <a:ext cx="3312368" cy="21889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C6EC7BA-AD03-4032-839F-FD18468EC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104882"/>
            <a:ext cx="3465270" cy="218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44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A4681D-B716-4EDA-B0C5-0A5BE56792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2273" y="926977"/>
            <a:ext cx="3456386" cy="3131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E8F3AE-F531-4FAF-B07F-580C3DE56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8181" y="520650"/>
            <a:ext cx="3580520" cy="3204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3E7809-B54C-4D9C-82EE-96464D6D43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3749" y="2672916"/>
            <a:ext cx="4536504" cy="2880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62008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98D42F-5333-48C2-8559-4BE2C360D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Многозначные слова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7B8AC3-6DB0-4308-B9A2-67858FC98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26" y="1416421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57C4B88-50FA-4FF5-95F8-66DDC7F6F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058" y="1529124"/>
            <a:ext cx="2363755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4574722-BD75-481E-9C08-83AE7BAC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21064"/>
            <a:ext cx="2946276" cy="266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F3F1805-4008-4C33-B904-53FDD0E93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36" y="3921064"/>
            <a:ext cx="2495476" cy="271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897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28604"/>
            <a:ext cx="64573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yrillicOld" pitchFamily="2" charset="0"/>
              </a:rPr>
              <a:t>«Назови одним словом»</a:t>
            </a:r>
            <a:endParaRPr lang="ru-RU" sz="4000" dirty="0"/>
          </a:p>
        </p:txBody>
      </p:sp>
      <p:pic>
        <p:nvPicPr>
          <p:cNvPr id="31746" name="Picture 2" descr="D:\Users\123\Desktop\150269279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5" y="1714488"/>
            <a:ext cx="3714776" cy="4000462"/>
          </a:xfrm>
          <a:prstGeom prst="rect">
            <a:avLst/>
          </a:prstGeom>
          <a:noFill/>
        </p:spPr>
      </p:pic>
      <p:pic>
        <p:nvPicPr>
          <p:cNvPr id="4" name="Picture 2" descr="D:\Users\123\Desktop\1832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785926"/>
            <a:ext cx="3643338" cy="43510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7" y="500042"/>
            <a:ext cx="80103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yrillicOld" pitchFamily="2" charset="0"/>
              </a:rPr>
              <a:t>«Назови одним словом»</a:t>
            </a:r>
          </a:p>
        </p:txBody>
      </p:sp>
      <p:pic>
        <p:nvPicPr>
          <p:cNvPr id="8" name="Picture 1" descr="D:\Users\123\Desktop\1829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571612"/>
            <a:ext cx="3418327" cy="4847188"/>
          </a:xfrm>
          <a:prstGeom prst="rect">
            <a:avLst/>
          </a:prstGeom>
          <a:noFill/>
        </p:spPr>
      </p:pic>
      <p:pic>
        <p:nvPicPr>
          <p:cNvPr id="17409" name="Picture 1" descr="D:\Users\123\Desktop\hello_html_m783248c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428868"/>
            <a:ext cx="4517086" cy="290035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yrillicOld" pitchFamily="2" charset="0"/>
              </a:rPr>
              <a:t>«Назови одним словом»</a:t>
            </a:r>
            <a:b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yrillicOld" pitchFamily="2" charset="0"/>
              </a:rPr>
            </a:b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yrillicOld" pitchFamily="2" charset="0"/>
            </a:endParaRPr>
          </a:p>
        </p:txBody>
      </p:sp>
      <p:pic>
        <p:nvPicPr>
          <p:cNvPr id="5" name="Picture 3" descr="D:\Users\123\Desktop\49be3529007ad6793da7f84a05c398f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14488"/>
            <a:ext cx="3571900" cy="4497926"/>
          </a:xfrm>
          <a:prstGeom prst="rect">
            <a:avLst/>
          </a:prstGeom>
          <a:noFill/>
        </p:spPr>
      </p:pic>
      <p:pic>
        <p:nvPicPr>
          <p:cNvPr id="8" name="Picture 1" descr="D:\Users\123\Desktop\чмчм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357686" y="2000240"/>
            <a:ext cx="4449295" cy="334010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  <a:latin typeface="CyrillicOld" pitchFamily="2" charset="0"/>
              </a:rPr>
              <a:t>Символы России</a:t>
            </a:r>
            <a:br>
              <a:rPr lang="ru-RU" dirty="0">
                <a:solidFill>
                  <a:srgbClr val="FFFF00"/>
                </a:solidFill>
                <a:latin typeface="CyrillicOld" pitchFamily="2" charset="0"/>
              </a:rPr>
            </a:br>
            <a:endParaRPr lang="ru-RU" dirty="0">
              <a:solidFill>
                <a:srgbClr val="FFFF00"/>
              </a:solidFill>
              <a:latin typeface="CyrillicOld" pitchFamily="2" charset="0"/>
            </a:endParaRPr>
          </a:p>
        </p:txBody>
      </p:sp>
      <p:pic>
        <p:nvPicPr>
          <p:cNvPr id="13313" name="Picture 1" descr="D:\Users\123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2786082" cy="2786082"/>
          </a:xfrm>
          <a:prstGeom prst="rect">
            <a:avLst/>
          </a:prstGeom>
          <a:noFill/>
        </p:spPr>
      </p:pic>
      <p:pic>
        <p:nvPicPr>
          <p:cNvPr id="13314" name="Picture 2" descr="D:\Users\123\Desktop\e2cb7e6fcb0417b71d25897b07b40dd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857232"/>
            <a:ext cx="3643338" cy="2249761"/>
          </a:xfrm>
          <a:prstGeom prst="rect">
            <a:avLst/>
          </a:prstGeom>
          <a:noFill/>
        </p:spPr>
      </p:pic>
      <p:pic>
        <p:nvPicPr>
          <p:cNvPr id="13315" name="Picture 3" descr="D:\Users\123\Desktop\garmon_shuyskaya_C32X_zelenaya_s2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071942"/>
            <a:ext cx="2771775" cy="2381250"/>
          </a:xfrm>
          <a:prstGeom prst="rect">
            <a:avLst/>
          </a:prstGeom>
          <a:noFill/>
        </p:spPr>
      </p:pic>
      <p:pic>
        <p:nvPicPr>
          <p:cNvPr id="13316" name="Picture 4" descr="D:\Users\123\Desktop\R_Wl_s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3357562"/>
            <a:ext cx="2857500" cy="1000125"/>
          </a:xfrm>
          <a:prstGeom prst="rect">
            <a:avLst/>
          </a:prstGeom>
          <a:noFill/>
        </p:spPr>
      </p:pic>
      <p:pic>
        <p:nvPicPr>
          <p:cNvPr id="13317" name="Picture 5" descr="D:\Users\123\Desktop\48573_fb8019f63c36597581389a770444c477.jp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4714884"/>
            <a:ext cx="2844788" cy="143827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D93FDE-8B05-4BA5-B51A-7232FD938A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4566733" cy="38164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E4B531-A5DE-4BEB-BE00-E627E9AE7F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428999"/>
            <a:ext cx="4896544" cy="3427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D:\Users\123\Desktop\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643042" y="714356"/>
            <a:ext cx="6858047" cy="5411807"/>
          </a:xfrm>
        </p:spPr>
        <p:txBody>
          <a:bodyPr/>
          <a:lstStyle/>
          <a:p>
            <a:pPr>
              <a:buNone/>
            </a:pPr>
            <a:r>
              <a:rPr lang="ru-RU" dirty="0"/>
              <a:t>    </a:t>
            </a:r>
            <a:r>
              <a:rPr lang="ru-RU" dirty="0">
                <a:latin typeface="CyrillicOld" pitchFamily="2" charset="0"/>
              </a:rPr>
              <a:t>Богат и разнообразен русский </a:t>
            </a:r>
            <a:r>
              <a:rPr lang="ru-RU" b="1" dirty="0">
                <a:latin typeface="CyrillicOld" pitchFamily="2" charset="0"/>
              </a:rPr>
              <a:t>язык</a:t>
            </a:r>
            <a:r>
              <a:rPr lang="ru-RU" dirty="0">
                <a:latin typeface="CyrillicOld" pitchFamily="2" charset="0"/>
              </a:rPr>
              <a:t>. Изучайте и любите русский </a:t>
            </a:r>
            <a:r>
              <a:rPr lang="ru-RU" b="1" dirty="0">
                <a:latin typeface="CyrillicOld" pitchFamily="2" charset="0"/>
              </a:rPr>
              <a:t>язык</a:t>
            </a:r>
            <a:r>
              <a:rPr lang="ru-RU" dirty="0">
                <a:latin typeface="CyrillicOld" pitchFamily="2" charset="0"/>
              </a:rPr>
              <a:t>!</a:t>
            </a:r>
          </a:p>
          <a:p>
            <a:pPr>
              <a:buNone/>
            </a:pPr>
            <a:r>
              <a:rPr lang="ru-RU" dirty="0">
                <a:latin typeface="CyrillicOld" pitchFamily="2" charset="0"/>
              </a:rPr>
              <a:t>    Нет ничего ближе родного – </a:t>
            </a:r>
          </a:p>
          <a:p>
            <a:pPr>
              <a:buNone/>
            </a:pPr>
            <a:r>
              <a:rPr lang="ru-RU" dirty="0">
                <a:latin typeface="CyrillicOld" pitchFamily="2" charset="0"/>
              </a:rPr>
              <a:t>    Родной страны, родных людей,</a:t>
            </a:r>
            <a:r>
              <a:rPr lang="ru-RU" b="1" dirty="0">
                <a:latin typeface="CyrillicOld" pitchFamily="2" charset="0"/>
              </a:rPr>
              <a:t>              </a:t>
            </a:r>
          </a:p>
          <a:p>
            <a:pPr>
              <a:buNone/>
            </a:pPr>
            <a:r>
              <a:rPr lang="ru-RU" b="1" dirty="0">
                <a:latin typeface="CyrillicOld" pitchFamily="2" charset="0"/>
              </a:rPr>
              <a:t>                                      родного язык</a:t>
            </a:r>
            <a:r>
              <a:rPr lang="ru-RU" dirty="0">
                <a:latin typeface="CyrillicOld" pitchFamily="2" charset="0"/>
              </a:rPr>
              <a:t>а</a:t>
            </a: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F772A0-C19D-4E20-B179-5513181CC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39" y="3645024"/>
            <a:ext cx="3569049" cy="28319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357290" y="1428736"/>
            <a:ext cx="70009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7AC26B-9936-42A2-9228-62C0BCF2ED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0965" y="3221763"/>
            <a:ext cx="4248473" cy="26467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BD258B-13D6-4029-9398-B9488C674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204864"/>
            <a:ext cx="2646725" cy="38884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853B34-05E6-471F-972C-5B5230F2CD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2100" y="2771427"/>
            <a:ext cx="3888432" cy="29523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Users\123\Desktop\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899"/>
            <a:ext cx="9144000" cy="71485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85450D-83E5-4800-82BF-A988534D5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Bahnschrift Light SemiCondensed" panose="020B0502040204020203" pitchFamily="34" charset="0"/>
              </a:rPr>
              <a:t>Первое слово « Мама»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B5CAE5-542F-4724-8568-DAABFF7A1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8" y="1340769"/>
            <a:ext cx="9144000" cy="55172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CC8EAE-96A3-4725-B279-CB036FA6F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" y="2060848"/>
            <a:ext cx="3828620" cy="25544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F8164E-27C9-4A2C-81B9-4D3E47915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584" y="4365104"/>
            <a:ext cx="3744416" cy="25666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C9AA9C-8321-45EF-94E0-7AD921891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609319"/>
            <a:ext cx="3528392" cy="22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44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0BF0D-3523-43FA-83BF-BAE32E21B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Родина.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Место где родились и проживаем.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A4D35C-CD7E-4026-B442-B8648844D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360439"/>
            <a:ext cx="2952328" cy="16030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7F3784-392B-44BB-AC32-4D98A20B3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204864"/>
            <a:ext cx="2542252" cy="18716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779F4D-E620-4CA1-A93B-A2C0DC6C1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609" y="3212976"/>
            <a:ext cx="2828789" cy="17984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E6584B-240A-47EE-A61C-CB06716AA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939" y="4581128"/>
            <a:ext cx="2383743" cy="17862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47AAC-0978-4F28-B0C4-2934943BA3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2772" y="1971492"/>
            <a:ext cx="2286198" cy="20728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18CA79-008C-4048-8CE1-69EFDBC29B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2363" y="4492253"/>
            <a:ext cx="2786113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06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CyrillicOld" pitchFamily="2" charset="0"/>
              </a:rPr>
              <a:t>«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богат твой язык»</a:t>
            </a:r>
          </a:p>
        </p:txBody>
      </p:sp>
      <p:pic>
        <p:nvPicPr>
          <p:cNvPr id="22529" name="Picture 1" descr="D:\Users\123\Desktop\uk492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357298"/>
            <a:ext cx="3600458" cy="502389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1D292-DEF9-4617-94F6-B84A1F611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Стихи о родном языке.</a:t>
            </a:r>
          </a:p>
        </p:txBody>
      </p:sp>
      <p:pic>
        <p:nvPicPr>
          <p:cNvPr id="3" name="VID-20210215-WA0025">
            <a:hlinkClick r:id="" action="ppaction://media"/>
            <a:extLst>
              <a:ext uri="{FF2B5EF4-FFF2-40B4-BE49-F238E27FC236}">
                <a16:creationId xmlns:a16="http://schemas.microsoft.com/office/drawing/2014/main" id="{F05C5A41-0B23-40DC-80A4-7D810A2348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292" y="1556792"/>
            <a:ext cx="3657600" cy="4996408"/>
          </a:xfrm>
          <a:prstGeom prst="rect">
            <a:avLst/>
          </a:prstGeom>
        </p:spPr>
      </p:pic>
      <p:pic>
        <p:nvPicPr>
          <p:cNvPr id="4" name="1613482187637">
            <a:hlinkClick r:id="" action="ppaction://media"/>
            <a:extLst>
              <a:ext uri="{FF2B5EF4-FFF2-40B4-BE49-F238E27FC236}">
                <a16:creationId xmlns:a16="http://schemas.microsoft.com/office/drawing/2014/main" id="{53516391-8C58-4502-8E08-E32AECEFB6A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29200" y="1556792"/>
            <a:ext cx="3657600" cy="501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32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D:\Users\123\Desktop\tri-medved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85860"/>
            <a:ext cx="1905000" cy="2190750"/>
          </a:xfrm>
          <a:prstGeom prst="rect">
            <a:avLst/>
          </a:prstGeom>
          <a:noFill/>
        </p:spPr>
      </p:pic>
      <p:pic>
        <p:nvPicPr>
          <p:cNvPr id="21506" name="Picture 2" descr="D:\Users\123\Desktop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929066"/>
            <a:ext cx="2466975" cy="1847850"/>
          </a:xfrm>
          <a:prstGeom prst="rect">
            <a:avLst/>
          </a:prstGeom>
          <a:noFill/>
        </p:spPr>
      </p:pic>
      <p:pic>
        <p:nvPicPr>
          <p:cNvPr id="21507" name="Picture 3" descr="D:\Users\123\Desktop\main_Доктор_Айболит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571612"/>
            <a:ext cx="2179857" cy="1831080"/>
          </a:xfrm>
          <a:prstGeom prst="rect">
            <a:avLst/>
          </a:prstGeom>
          <a:noFill/>
        </p:spPr>
      </p:pic>
      <p:pic>
        <p:nvPicPr>
          <p:cNvPr id="21508" name="Picture 4" descr="D:\Users\123\Desktop\123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4143380"/>
            <a:ext cx="2906529" cy="1976440"/>
          </a:xfrm>
          <a:prstGeom prst="rect">
            <a:avLst/>
          </a:prstGeom>
          <a:noFill/>
        </p:spPr>
      </p:pic>
      <p:pic>
        <p:nvPicPr>
          <p:cNvPr id="21509" name="Picture 5" descr="D:\Users\123\Desktop\824269047b5fa133154075d1824133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1285860"/>
            <a:ext cx="2428868" cy="2428868"/>
          </a:xfrm>
          <a:prstGeom prst="rect">
            <a:avLst/>
          </a:prstGeom>
          <a:noFill/>
        </p:spPr>
      </p:pic>
      <p:pic>
        <p:nvPicPr>
          <p:cNvPr id="21510" name="Picture 6" descr="D:\Users\123\Desktop\image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7950" y="3786190"/>
            <a:ext cx="1971675" cy="231457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41950" y="357166"/>
            <a:ext cx="825053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>
                <a:ln w="11430"/>
                <a:solidFill>
                  <a:srgbClr val="FFFF00"/>
                </a:solidFill>
                <a:latin typeface="CyrillicOld" pitchFamily="2" charset="0"/>
              </a:rPr>
              <a:t>Литературная викторина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D:\Users\123\Desktop\thumb_img_56cadfb2e480c_resize_0_2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142984"/>
            <a:ext cx="2000264" cy="2500330"/>
          </a:xfrm>
          <a:prstGeom prst="rect">
            <a:avLst/>
          </a:prstGeom>
          <a:noFill/>
        </p:spPr>
      </p:pic>
      <p:pic>
        <p:nvPicPr>
          <p:cNvPr id="30724" name="Picture 4" descr="D:\Users\123\Desktop\1_3b46e41e0e11503c3183e50bb29d303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071942"/>
            <a:ext cx="1967345" cy="2286000"/>
          </a:xfrm>
          <a:prstGeom prst="rect">
            <a:avLst/>
          </a:prstGeom>
          <a:noFill/>
        </p:spPr>
      </p:pic>
      <p:pic>
        <p:nvPicPr>
          <p:cNvPr id="30725" name="Picture 5" descr="D:\Users\123\Desktop\img_56cabd367647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214422"/>
            <a:ext cx="2714644" cy="2460663"/>
          </a:xfrm>
          <a:prstGeom prst="rect">
            <a:avLst/>
          </a:prstGeom>
          <a:noFill/>
        </p:spPr>
      </p:pic>
      <p:pic>
        <p:nvPicPr>
          <p:cNvPr id="30726" name="Picture 6" descr="D:\Users\123\Desktop\29qu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50" y="3857628"/>
            <a:ext cx="3199479" cy="2428892"/>
          </a:xfrm>
          <a:prstGeom prst="rect">
            <a:avLst/>
          </a:prstGeom>
          <a:noFill/>
        </p:spPr>
      </p:pic>
      <p:pic>
        <p:nvPicPr>
          <p:cNvPr id="30727" name="Picture 7" descr="D:\Users\123\Desktop\Buratino-zagadk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50" y="1214422"/>
            <a:ext cx="2286016" cy="2286016"/>
          </a:xfrm>
          <a:prstGeom prst="rect">
            <a:avLst/>
          </a:prstGeom>
          <a:noFill/>
        </p:spPr>
      </p:pic>
      <p:pic>
        <p:nvPicPr>
          <p:cNvPr id="30728" name="Picture 8" descr="D:\Users\123\Desktop\8348c22f1e3db587503a3942ec8fc3b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5074" y="4143380"/>
            <a:ext cx="2714644" cy="217387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42910" y="357166"/>
            <a:ext cx="70009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cap="none" spc="0" dirty="0">
                <a:ln w="11430"/>
                <a:solidFill>
                  <a:srgbClr val="FFFF00"/>
                </a:solidFill>
                <a:latin typeface="CyrillicOld" pitchFamily="2" charset="0"/>
              </a:rPr>
              <a:t>Литературная викторина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D:\Users\123\Desktop\kurochka_ryaba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285860"/>
            <a:ext cx="3143272" cy="2156285"/>
          </a:xfrm>
          <a:prstGeom prst="rect">
            <a:avLst/>
          </a:prstGeom>
          <a:noFill/>
        </p:spPr>
      </p:pic>
      <p:pic>
        <p:nvPicPr>
          <p:cNvPr id="19459" name="Picture 3" descr="D:\Users\123\Desktop\Сказка_о_рыбаке_и_рыбке_(кадр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357298"/>
            <a:ext cx="2762248" cy="2071686"/>
          </a:xfrm>
          <a:prstGeom prst="rect">
            <a:avLst/>
          </a:prstGeom>
          <a:noFill/>
        </p:spPr>
      </p:pic>
      <p:pic>
        <p:nvPicPr>
          <p:cNvPr id="19460" name="Picture 4" descr="D:\Users\123\Desktop\lisichka-so-skalochkoy-b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857628"/>
            <a:ext cx="1915827" cy="2247904"/>
          </a:xfrm>
          <a:prstGeom prst="rect">
            <a:avLst/>
          </a:prstGeom>
          <a:noFill/>
        </p:spPr>
      </p:pic>
      <p:pic>
        <p:nvPicPr>
          <p:cNvPr id="19462" name="Picture 6" descr="D:\Users\123\Desktop\usemind.org_duim_dfoidfhu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4071942"/>
            <a:ext cx="2667004" cy="1934311"/>
          </a:xfrm>
          <a:prstGeom prst="rect">
            <a:avLst/>
          </a:prstGeom>
          <a:noFill/>
        </p:spPr>
      </p:pic>
      <p:pic>
        <p:nvPicPr>
          <p:cNvPr id="19463" name="Picture 7" descr="D:\Users\123\Desktop\5037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3857628"/>
            <a:ext cx="2732674" cy="2357405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642910" y="428604"/>
            <a:ext cx="72414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cap="none" spc="0" dirty="0">
                <a:ln w="11430"/>
                <a:solidFill>
                  <a:srgbClr val="FFFF00"/>
                </a:solidFill>
                <a:latin typeface="CyrillicOld" pitchFamily="2" charset="0"/>
              </a:rPr>
              <a:t>Литературная викторина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1699</TotalTime>
  <Words>129</Words>
  <Application>Microsoft Office PowerPoint</Application>
  <PresentationFormat>Экран (4:3)</PresentationFormat>
  <Paragraphs>26</Paragraphs>
  <Slides>18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Bahnschrift Light SemiCondensed</vt:lpstr>
      <vt:lpstr>Calibri</vt:lpstr>
      <vt:lpstr>CyrillicOld</vt:lpstr>
      <vt:lpstr>Times New Roman</vt:lpstr>
      <vt:lpstr>Тема Office</vt:lpstr>
      <vt:lpstr>«Мой родной язык                            – моя крепость»</vt:lpstr>
      <vt:lpstr>Презентация PowerPoint</vt:lpstr>
      <vt:lpstr>Первое слово « Мама»</vt:lpstr>
      <vt:lpstr>Родина. Место где родились и проживаем. </vt:lpstr>
      <vt:lpstr>«Чем богат твой язык»</vt:lpstr>
      <vt:lpstr>Стихи о родном языке.</vt:lpstr>
      <vt:lpstr>Презентация PowerPoint</vt:lpstr>
      <vt:lpstr>Презентация PowerPoint</vt:lpstr>
      <vt:lpstr>Презентация PowerPoint</vt:lpstr>
      <vt:lpstr>Презентация PowerPoint</vt:lpstr>
      <vt:lpstr>Многозначные слова</vt:lpstr>
      <vt:lpstr>Презентация PowerPoint</vt:lpstr>
      <vt:lpstr> </vt:lpstr>
      <vt:lpstr>«Назови одним словом» </vt:lpstr>
      <vt:lpstr>Символы России 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«Мой родной язык                                  – моя крепость»</dc:title>
  <dc:creator>123</dc:creator>
  <cp:lastModifiedBy>Ирина Юдаева</cp:lastModifiedBy>
  <cp:revision>18</cp:revision>
  <dcterms:created xsi:type="dcterms:W3CDTF">2021-02-09T11:21:29Z</dcterms:created>
  <dcterms:modified xsi:type="dcterms:W3CDTF">2021-02-20T12:52:32Z</dcterms:modified>
</cp:coreProperties>
</file>