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77" r:id="rId4"/>
    <p:sldId id="269" r:id="rId5"/>
    <p:sldId id="276" r:id="rId6"/>
    <p:sldId id="260" r:id="rId7"/>
    <p:sldId id="278" r:id="rId8"/>
    <p:sldId id="273" r:id="rId9"/>
    <p:sldId id="279" r:id="rId10"/>
    <p:sldId id="274" r:id="rId11"/>
    <p:sldId id="271" r:id="rId12"/>
    <p:sldId id="270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Юдаева" initials="ИЮ" lastIdx="1" clrIdx="0">
    <p:extLst>
      <p:ext uri="{19B8F6BF-5375-455C-9EA6-DF929625EA0E}">
        <p15:presenceInfo xmlns:p15="http://schemas.microsoft.com/office/powerpoint/2012/main" userId="0b0cbc8a974cabb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>
      <p:cViewPr varScale="1">
        <p:scale>
          <a:sx n="86" d="100"/>
          <a:sy n="86" d="100"/>
        </p:scale>
        <p:origin x="68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4T13:43:06.787" idx="1">
    <p:pos x="2426" y="2081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F056E-3698-4720-A97A-0FF8F6E44B88}" type="datetimeFigureOut">
              <a:rPr lang="ru-RU" smtClean="0"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8A4C3-F0D9-4148-8C50-4BE43F51FC6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97FAC-E36E-43A2-9876-DAF2C09DF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omic Sans MS" panose="030F0702030302020204" pitchFamily="66" charset="0"/>
              </a:rPr>
              <a:t>«Мой родной язык»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5D3607-B526-4477-A8A8-390E699FC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2919" y="3466328"/>
            <a:ext cx="7376864" cy="17526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115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                                           Социальное партнерство</a:t>
            </a:r>
          </a:p>
          <a:p>
            <a:pPr>
              <a:lnSpc>
                <a:spcPts val="1150"/>
              </a:lnSpc>
            </a:pPr>
            <a:endParaRPr lang="ru-RU" sz="80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>
              <a:lnSpc>
                <a:spcPts val="115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                                       с библиотекой села  Совхоз «Боровский»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  </a:t>
            </a:r>
          </a:p>
          <a:p>
            <a:pPr>
              <a:lnSpc>
                <a:spcPts val="1150"/>
              </a:lnSpc>
            </a:pPr>
            <a:endParaRPr lang="ru-RU" sz="8000" b="1" u="sng" spc="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50"/>
              </a:lnSpc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МДОУ « </a:t>
            </a:r>
            <a:r>
              <a:rPr lang="ru-RU" sz="8000" b="1" spc="0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 21 «УМКА»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1714500">
              <a:lnSpc>
                <a:spcPts val="1150"/>
              </a:lnSpc>
              <a:spcBef>
                <a:spcPts val="600"/>
              </a:spcBef>
              <a:spcAft>
                <a:spcPts val="2690"/>
              </a:spcAft>
            </a:pPr>
            <a:endParaRPr lang="ru-RU" sz="8000" b="1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pPr marL="1714500">
              <a:lnSpc>
                <a:spcPts val="1150"/>
              </a:lnSpc>
              <a:spcBef>
                <a:spcPts val="600"/>
              </a:spcBef>
              <a:spcAft>
                <a:spcPts val="2690"/>
              </a:spcAft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Группа « Ромашка»</a:t>
            </a:r>
          </a:p>
          <a:p>
            <a:pPr marL="1714500">
              <a:lnSpc>
                <a:spcPts val="1150"/>
              </a:lnSpc>
              <a:spcBef>
                <a:spcPts val="600"/>
              </a:spcBef>
              <a:spcAft>
                <a:spcPts val="2690"/>
              </a:spcAft>
            </a:pP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Составила</a:t>
            </a:r>
            <a:r>
              <a:rPr lang="ru-RU" sz="8000" b="1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</a:rPr>
              <a:t>: Юдаева И.Б.</a:t>
            </a:r>
            <a:endParaRPr lang="ru-RU" sz="8000" b="1" dirty="0">
              <a:solidFill>
                <a:schemeClr val="accent1">
                  <a:lumMod val="50000"/>
                </a:schemeClr>
              </a:solidFill>
              <a:effectLst/>
              <a:latin typeface="Candara" panose="020E050203030302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362366-3F8C-4EFC-9104-794F2D968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02875"/>
            <a:ext cx="3600400" cy="234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9D1A5D-4E0A-4580-B5BC-96D8D474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7877"/>
            <a:ext cx="3312368" cy="21889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6EC7BA-AD03-4032-839F-FD18468EC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04882"/>
            <a:ext cx="3465270" cy="21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44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428604"/>
            <a:ext cx="64573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cap="none" spc="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«Назови одним словом»</a:t>
            </a:r>
            <a:endParaRPr lang="ru-RU" sz="40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31746" name="Picture 2" descr="D:\Users\123\Desktop\150269279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5" y="1714488"/>
            <a:ext cx="3714776" cy="4000462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E7F39-92C0-45EA-A665-9D8F6AF455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7751" y="1678737"/>
            <a:ext cx="4000461" cy="40719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E4B531-A5DE-4BEB-BE00-E627E9AE7F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07249"/>
            <a:ext cx="7704856" cy="54435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FE0D47-5EE2-4B4A-8C7D-F6881C0ED08D}"/>
              </a:ext>
            </a:extLst>
          </p:cNvPr>
          <p:cNvSpPr txBox="1"/>
          <p:nvPr/>
        </p:nvSpPr>
        <p:spPr>
          <a:xfrm>
            <a:off x="2339752" y="404664"/>
            <a:ext cx="5243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Мы любим свой язык»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D:\Users\123\Desktop\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643042" y="714356"/>
            <a:ext cx="6858047" cy="5411807"/>
          </a:xfrm>
        </p:spPr>
        <p:txBody>
          <a:bodyPr/>
          <a:lstStyle/>
          <a:p>
            <a:pPr>
              <a:buNone/>
            </a:pPr>
            <a:r>
              <a:rPr lang="ru-RU" dirty="0"/>
              <a:t>    </a:t>
            </a:r>
            <a:r>
              <a:rPr lang="ru-RU" dirty="0">
                <a:latin typeface="CyrillicOld" pitchFamily="2" charset="0"/>
              </a:rPr>
              <a:t>Богат и разнообразен русский </a:t>
            </a:r>
            <a:r>
              <a:rPr lang="ru-RU" b="1" dirty="0">
                <a:latin typeface="CyrillicOld" pitchFamily="2" charset="0"/>
              </a:rPr>
              <a:t>язык</a:t>
            </a:r>
            <a:r>
              <a:rPr lang="ru-RU" dirty="0">
                <a:latin typeface="CyrillicOld" pitchFamily="2" charset="0"/>
              </a:rPr>
              <a:t>. Изучайте и любите русский </a:t>
            </a:r>
            <a:r>
              <a:rPr lang="ru-RU" b="1" dirty="0">
                <a:latin typeface="CyrillicOld" pitchFamily="2" charset="0"/>
              </a:rPr>
              <a:t>язык</a:t>
            </a:r>
            <a:r>
              <a:rPr lang="ru-RU" dirty="0">
                <a:latin typeface="CyrillicOld" pitchFamily="2" charset="0"/>
              </a:rPr>
              <a:t>!</a:t>
            </a:r>
          </a:p>
          <a:p>
            <a:pPr>
              <a:buNone/>
            </a:pPr>
            <a:r>
              <a:rPr lang="ru-RU" dirty="0">
                <a:latin typeface="CyrillicOld" pitchFamily="2" charset="0"/>
              </a:rPr>
              <a:t>    Нет ничего ближе родного – </a:t>
            </a:r>
          </a:p>
          <a:p>
            <a:pPr>
              <a:buNone/>
            </a:pPr>
            <a:r>
              <a:rPr lang="ru-RU" dirty="0">
                <a:latin typeface="CyrillicOld" pitchFamily="2" charset="0"/>
              </a:rPr>
              <a:t>    Родной страны, родных людей,</a:t>
            </a:r>
            <a:r>
              <a:rPr lang="ru-RU" b="1" dirty="0">
                <a:latin typeface="CyrillicOld" pitchFamily="2" charset="0"/>
              </a:rPr>
              <a:t>              </a:t>
            </a:r>
          </a:p>
          <a:p>
            <a:pPr>
              <a:buNone/>
            </a:pPr>
            <a:r>
              <a:rPr lang="ru-RU" b="1" dirty="0">
                <a:latin typeface="CyrillicOld" pitchFamily="2" charset="0"/>
              </a:rPr>
              <a:t>                                      родного язык</a:t>
            </a:r>
            <a:r>
              <a:rPr lang="ru-RU" dirty="0">
                <a:latin typeface="CyrillicOld" pitchFamily="2" charset="0"/>
              </a:rPr>
              <a:t>а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F772A0-C19D-4E20-B179-5513181CC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3645024"/>
            <a:ext cx="3569049" cy="2831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57290" y="1428736"/>
            <a:ext cx="70009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ndara" panose="020E0502030303020204" pitchFamily="34" charset="0"/>
              </a:rPr>
              <a:t>Спасибо за внимание.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AC26B-9936-42A2-9228-62C0BCF2E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0965" y="3221763"/>
            <a:ext cx="4248473" cy="26467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BD258B-13D6-4029-9398-B9488C67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204864"/>
            <a:ext cx="2646725" cy="38884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853B34-05E6-471F-972C-5B5230F2CD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100" y="2771427"/>
            <a:ext cx="3888432" cy="2952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Users\123\Desktop\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99"/>
            <a:ext cx="9144000" cy="71485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BF0D-3523-43FA-83BF-BAE32E21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andara" panose="020E0502030303020204" pitchFamily="34" charset="0"/>
              </a:rPr>
              <a:t>Родина.</a:t>
            </a:r>
            <a:br>
              <a:rPr lang="ru-RU" b="1" dirty="0">
                <a:solidFill>
                  <a:srgbClr val="FF0000"/>
                </a:solidFill>
                <a:latin typeface="Candara" panose="020E050203030302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Candara" panose="020E0502030303020204" pitchFamily="34" charset="0"/>
              </a:rPr>
              <a:t>Место где родились и проживаем.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A4D35C-CD7E-4026-B442-B8648844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360439"/>
            <a:ext cx="2952328" cy="16030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7F3784-392B-44BB-AC32-4D98A20B3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204864"/>
            <a:ext cx="2542252" cy="1871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779F4D-E620-4CA1-A93B-A2C0DC6C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609" y="3212976"/>
            <a:ext cx="2828789" cy="17984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6584B-240A-47EE-A61C-CB06716AA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39" y="4581128"/>
            <a:ext cx="2383743" cy="17862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47AAC-0978-4F28-B0C4-2934943BA3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2772" y="1971492"/>
            <a:ext cx="2286198" cy="20728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18CA79-008C-4048-8CE1-69EFDBC29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2363" y="4492253"/>
            <a:ext cx="2786113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06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Candara" panose="020E0502030303020204" pitchFamily="34" charset="0"/>
              </a:rPr>
              <a:t>Символы России</a:t>
            </a:r>
            <a:br>
              <a:rPr lang="ru-RU" dirty="0">
                <a:solidFill>
                  <a:srgbClr val="FFFF00"/>
                </a:solidFill>
                <a:latin typeface="CyrillicOld" pitchFamily="2" charset="0"/>
              </a:rPr>
            </a:br>
            <a:endParaRPr lang="ru-RU" dirty="0">
              <a:solidFill>
                <a:srgbClr val="FFFF00"/>
              </a:solidFill>
              <a:latin typeface="CyrillicOld" pitchFamily="2" charset="0"/>
            </a:endParaRPr>
          </a:p>
        </p:txBody>
      </p:sp>
      <p:pic>
        <p:nvPicPr>
          <p:cNvPr id="13313" name="Picture 1" descr="D:\Users\123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2786082" cy="2786082"/>
          </a:xfrm>
          <a:prstGeom prst="rect">
            <a:avLst/>
          </a:prstGeom>
          <a:noFill/>
        </p:spPr>
      </p:pic>
      <p:pic>
        <p:nvPicPr>
          <p:cNvPr id="13314" name="Picture 2" descr="D:\Users\123\Desktop\e2cb7e6fcb0417b71d25897b07b40dd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857232"/>
            <a:ext cx="3643338" cy="2249761"/>
          </a:xfrm>
          <a:prstGeom prst="rect">
            <a:avLst/>
          </a:prstGeom>
          <a:noFill/>
        </p:spPr>
      </p:pic>
      <p:pic>
        <p:nvPicPr>
          <p:cNvPr id="13315" name="Picture 3" descr="D:\Users\123\Desktop\garmon_shuyskaya_C32X_zelenaya_s2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071942"/>
            <a:ext cx="2771775" cy="2381250"/>
          </a:xfrm>
          <a:prstGeom prst="rect">
            <a:avLst/>
          </a:prstGeom>
          <a:noFill/>
        </p:spPr>
      </p:pic>
      <p:pic>
        <p:nvPicPr>
          <p:cNvPr id="13316" name="Picture 4" descr="D:\Users\123\Desktop\R_Wl_s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357562"/>
            <a:ext cx="2857500" cy="1000125"/>
          </a:xfrm>
          <a:prstGeom prst="rect">
            <a:avLst/>
          </a:prstGeom>
          <a:noFill/>
        </p:spPr>
      </p:pic>
      <p:pic>
        <p:nvPicPr>
          <p:cNvPr id="13317" name="Picture 5" descr="D:\Users\123\Desktop\48573_fb8019f63c36597581389a770444c477.jp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4714884"/>
            <a:ext cx="2844788" cy="14382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85450D-83E5-4800-82BF-A988534D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Первое слово « Мама»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B5CAE5-542F-4724-8568-DAABFF7A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8" y="1340769"/>
            <a:ext cx="9144000" cy="55172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CC8EAE-96A3-4725-B279-CB036FA6F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2060848"/>
            <a:ext cx="3828620" cy="2554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F8164E-27C9-4A2C-81B9-4D3E47915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584" y="4365104"/>
            <a:ext cx="3744416" cy="25666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9AA9C-8321-45EF-94E0-7AD921891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09319"/>
            <a:ext cx="3528392" cy="22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44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ndara" panose="020E0502030303020204" pitchFamily="34" charset="0"/>
              </a:rPr>
              <a:t>«</a:t>
            </a:r>
            <a:r>
              <a:rPr lang="ru-RU" sz="4000" b="1" dirty="0">
                <a:solidFill>
                  <a:srgbClr val="FF0000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Чем богат твой язык?»</a:t>
            </a:r>
          </a:p>
        </p:txBody>
      </p:sp>
      <p:pic>
        <p:nvPicPr>
          <p:cNvPr id="22529" name="Picture 1" descr="D:\Users\123\Desktop\uk492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1357298"/>
            <a:ext cx="3024336" cy="502389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6DC8EA-0DA1-48D4-93A6-D7119F72F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700808"/>
            <a:ext cx="4566300" cy="446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1D292-DEF9-4617-94F6-B84A1F61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andara" panose="020E0502030303020204" pitchFamily="34" charset="0"/>
              </a:rPr>
              <a:t>Стихи о родном языке.</a:t>
            </a:r>
          </a:p>
        </p:txBody>
      </p:sp>
      <p:pic>
        <p:nvPicPr>
          <p:cNvPr id="3" name="VID-20210215-WA0025">
            <a:hlinkClick r:id="" action="ppaction://media"/>
            <a:extLst>
              <a:ext uri="{FF2B5EF4-FFF2-40B4-BE49-F238E27FC236}">
                <a16:creationId xmlns:a16="http://schemas.microsoft.com/office/drawing/2014/main" id="{F05C5A41-0B23-40DC-80A4-7D810A2348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292" y="1556792"/>
            <a:ext cx="3657600" cy="4996408"/>
          </a:xfrm>
          <a:prstGeom prst="rect">
            <a:avLst/>
          </a:prstGeom>
        </p:spPr>
      </p:pic>
      <p:pic>
        <p:nvPicPr>
          <p:cNvPr id="4" name="1613482187637">
            <a:hlinkClick r:id="" action="ppaction://media"/>
            <a:extLst>
              <a:ext uri="{FF2B5EF4-FFF2-40B4-BE49-F238E27FC236}">
                <a16:creationId xmlns:a16="http://schemas.microsoft.com/office/drawing/2014/main" id="{53516391-8C58-4502-8E08-E32AECEFB6A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200" y="1556792"/>
            <a:ext cx="3657600" cy="501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32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2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D:\Users\123\Desktop\thumb_img_56cadfb2e480c_resize_0_2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2000264" cy="2500330"/>
          </a:xfrm>
          <a:prstGeom prst="rect">
            <a:avLst/>
          </a:prstGeom>
          <a:noFill/>
        </p:spPr>
      </p:pic>
      <p:pic>
        <p:nvPicPr>
          <p:cNvPr id="30724" name="Picture 4" descr="D:\Users\123\Desktop\1_3b46e41e0e11503c3183e50bb29d303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071942"/>
            <a:ext cx="1967345" cy="2286000"/>
          </a:xfrm>
          <a:prstGeom prst="rect">
            <a:avLst/>
          </a:prstGeom>
          <a:noFill/>
        </p:spPr>
      </p:pic>
      <p:pic>
        <p:nvPicPr>
          <p:cNvPr id="30725" name="Picture 5" descr="D:\Users\123\Desktop\img_56cabd367647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14422"/>
            <a:ext cx="2714644" cy="2460663"/>
          </a:xfrm>
          <a:prstGeom prst="rect">
            <a:avLst/>
          </a:prstGeom>
          <a:noFill/>
        </p:spPr>
      </p:pic>
      <p:pic>
        <p:nvPicPr>
          <p:cNvPr id="30727" name="Picture 7" descr="D:\Users\123\Desktop\Buratino-zagadk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950" y="1214422"/>
            <a:ext cx="2286016" cy="2286016"/>
          </a:xfrm>
          <a:prstGeom prst="rect">
            <a:avLst/>
          </a:prstGeom>
          <a:noFill/>
        </p:spPr>
      </p:pic>
      <p:pic>
        <p:nvPicPr>
          <p:cNvPr id="30728" name="Picture 8" descr="D:\Users\123\Desktop\8348c22f1e3db587503a3942ec8fc3b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4143380"/>
            <a:ext cx="2714644" cy="217387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42910" y="357166"/>
            <a:ext cx="7000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11430"/>
                <a:solidFill>
                  <a:srgbClr val="FF0000"/>
                </a:solidFill>
                <a:latin typeface="Candara" panose="020E0502030303020204" pitchFamily="34" charset="0"/>
              </a:rPr>
              <a:t>Литературная викторина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EFFFD8-ECB1-4476-BADE-164B59E162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1820" y="3681029"/>
            <a:ext cx="2808312" cy="3168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A4681D-B716-4EDA-B0C5-0A5BE56792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6289" y="1070993"/>
            <a:ext cx="3744418" cy="3131839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E8F3AE-F531-4FAF-B07F-580C3DE56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2118" y="1124747"/>
            <a:ext cx="3744421" cy="3024334"/>
          </a:xfrm>
          <a:prstGeom prst="roundRect">
            <a:avLst>
              <a:gd name="adj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3E7809-B54C-4D9C-82EE-96464D6D4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7420" y="2888939"/>
            <a:ext cx="4536504" cy="2880323"/>
          </a:xfrm>
          <a:prstGeom prst="roundRect">
            <a:avLst>
              <a:gd name="adj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062008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111</Words>
  <Application>Microsoft Office PowerPoint</Application>
  <PresentationFormat>Экран (4:3)</PresentationFormat>
  <Paragraphs>22</Paragraphs>
  <Slides>13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Bahnschrift Light SemiCondensed</vt:lpstr>
      <vt:lpstr>Calibri</vt:lpstr>
      <vt:lpstr>Candara</vt:lpstr>
      <vt:lpstr>Comic Sans MS</vt:lpstr>
      <vt:lpstr>CyrillicOld</vt:lpstr>
      <vt:lpstr>Тема Office</vt:lpstr>
      <vt:lpstr>«Мой родной язык»</vt:lpstr>
      <vt:lpstr>Презентация PowerPoint</vt:lpstr>
      <vt:lpstr>Родина. Место где родились и проживаем. </vt:lpstr>
      <vt:lpstr>Символы России </vt:lpstr>
      <vt:lpstr>Первое слово « Мама»</vt:lpstr>
      <vt:lpstr>«Чем богат твой язык?»</vt:lpstr>
      <vt:lpstr>Стихи о родном языке.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«Мой родной язык                                  – моя крепость»</dc:title>
  <dc:creator>123</dc:creator>
  <cp:lastModifiedBy>Ирина Юдаева</cp:lastModifiedBy>
  <cp:revision>25</cp:revision>
  <dcterms:created xsi:type="dcterms:W3CDTF">2021-02-09T11:21:29Z</dcterms:created>
  <dcterms:modified xsi:type="dcterms:W3CDTF">2021-03-04T10:51:24Z</dcterms:modified>
</cp:coreProperties>
</file>