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alenkiicvetok.ucoz.ru/vesennie-viktoriny-dlya-detey-51400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ppt4web.ru/images/1563/45459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fs00.infourok.ru/images/doc/181/207392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.mycdn.me/image?id=836712901593&amp;t=35&amp;plc=WEB&amp;tkn=*K38DL2SZlRERMYk63sN1Lmq5g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wallpaperscraft.ru/image/medved_les_zima_sneg_81680_2560x1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www.playcast.ru/uploads/2016/02/08/172066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fs00.infourok.ru/images/doc/170/195699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://wallpaperscraft.ru/image/medved_les_zima_sneg_81680_2560x1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https://a.d-cd.net/7f8067es-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1.1zoom.ru/big0/735/300648-alexfas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aperhanger.ru/upload/iblock/1c9/1c9a99a4f1b2a2c6ca8cdec21c4e00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116.detsadmag.ru/wp-content/uploads/2015/06/Razvlecheniya.-Zagadki.-Zagadki-pro-vesnu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sdb.ufanet.ru/images/newsf8/tworchestvo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900igr.net/datas/okruzhajuschij-mir/Priznaki-vesny-v-prirode/0004-004-Vesennie-mesjat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2018-03-18T21:34:15Z</dcterms:created>
  <dcterms:modified xsi:type="dcterms:W3CDTF">2018-04-28T05:04:06Z</dcterms:modified>
</cp:coreProperties>
</file>