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9" r:id="rId2"/>
    <p:sldId id="256" r:id="rId3"/>
    <p:sldId id="257" r:id="rId4"/>
    <p:sldId id="263" r:id="rId5"/>
    <p:sldId id="258" r:id="rId6"/>
    <p:sldId id="260" r:id="rId7"/>
    <p:sldId id="262" r:id="rId8"/>
    <p:sldId id="261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109D2-EE09-42BF-8304-811E311F0D7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844B6-292C-4D7F-A6DC-6D148B7B5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51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844B6-292C-4D7F-A6DC-6D148B7B5B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3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844B6-292C-4D7F-A6DC-6D148B7B5B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7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3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19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08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5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44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653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55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0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9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0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1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11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6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1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1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BDE525-4CC3-48D3-8FDC-C3221B3ADAA3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54B877-7AAD-4DB2-8297-FE3D8826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1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94A73-3024-4E64-AE72-19D0B933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 ноября день Лисы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A52711-E40A-3EF6-C7A4-2B200A9F4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01" y="1157815"/>
            <a:ext cx="952500" cy="952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B103A2-F800-A125-2C29-986B55E8E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404" y="2110315"/>
            <a:ext cx="720601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9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9E334-4838-0A45-2C84-932BEFEC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Рисуем Лисицу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048BD9-6947-0BA8-2387-6142A19EC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68086" y="2285999"/>
            <a:ext cx="4744924" cy="412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6D0BEE-5257-E165-5ECF-4C8B8815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78992" y="2285999"/>
            <a:ext cx="4128868" cy="41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D5580-132C-DB2F-F46D-1E6AA7A8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42619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876E53-1D2F-731F-7968-BF20630FF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010" y="829994"/>
            <a:ext cx="4613150" cy="530351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02B2C9A-7284-2ACB-98FB-E4A6090A2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0352A0-3F04-16AB-8540-57731BBF9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91" r="8773"/>
          <a:stretch/>
        </p:blipFill>
        <p:spPr>
          <a:xfrm rot="16200000">
            <a:off x="1117218" y="1616166"/>
            <a:ext cx="4095854" cy="44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0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1893E-C3BE-5D73-8691-7EF8A440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История дня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E857A-FFAE-D6E7-86B1-54FDEF463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Изначально этот праздник к нам пришёл из Англии. Открывался сезон конной охоты на лис. Знать ( богатые люди) собиралась друг у друга в гостях, садилась на коней, спускала в лес гончих и развлекалась «по полной». Заканчивалась охота тогда, когда лающей своре собак удалось загнать невезучего рыжика или хвостатая дичь успевала удрать и как следует спрятаться. С развитием сельского хозяйства лисиц, часто живущих рядом с человеческим жильём, перестали считать зловредным вредителем, разоряющим подчистую птичники. К тому же лисий мех вышел из моды, а потому охота на лисиц постепенно утратила популярность. Во многих странах её разрешают и сегодня, для регулирования численности животных на определённой территории.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B69025-7413-8B97-C153-0A996CE4F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20" y="115781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9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4841E-60F2-E65D-4C8A-E0DA7010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           Кто такие лисы ?Где живут лисы?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A75B8-1C1B-D497-868E-543FA53D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4" y="1157815"/>
            <a:ext cx="9525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7AAD3-D3E0-2F26-D291-D3471096E93D}"/>
              </a:ext>
            </a:extLst>
          </p:cNvPr>
          <p:cNvSpPr txBox="1"/>
          <p:nvPr/>
        </p:nvSpPr>
        <p:spPr>
          <a:xfrm>
            <a:off x="968991" y="2693748"/>
            <a:ext cx="105224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Обыкновенные рыжие лисы неприхотливы, они встречаются на территории всей России </a:t>
            </a:r>
            <a:r>
              <a:rPr lang="ru-RU" b="1" dirty="0"/>
              <a:t>от Камчатки и Курильских островов до южных побережий</a:t>
            </a:r>
            <a:r>
              <a:rPr lang="ru-RU" dirty="0"/>
              <a:t>. Они обитают во всех географических поясах. Встречаются в степях, высокогорьях, пустынях, тундре.</a:t>
            </a:r>
          </a:p>
          <a:p>
            <a:r>
              <a:rPr lang="ru-RU" dirty="0"/>
              <a:t>Они роют норы .также копают норы в корнях больших деревьев.</a:t>
            </a:r>
          </a:p>
          <a:p>
            <a:endParaRPr lang="ru-RU" dirty="0"/>
          </a:p>
          <a:p>
            <a:r>
              <a:rPr lang="ru-RU" dirty="0"/>
              <a:t> Они родственника таких животных, как шакалы, псы и волки.</a:t>
            </a:r>
          </a:p>
          <a:p>
            <a:endParaRPr lang="ru-RU" dirty="0"/>
          </a:p>
          <a:p>
            <a:r>
              <a:rPr lang="ru-RU" dirty="0"/>
              <a:t>Какие звуки произносят лисы.? Они гавкают как собаки.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28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6DF1A3-6FA6-38AA-D148-EF6167B29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83"/>
          <a:stretch/>
        </p:blipFill>
        <p:spPr>
          <a:xfrm>
            <a:off x="518615" y="573206"/>
            <a:ext cx="11191164" cy="59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7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2A3134-F775-F657-BCD2-3BA03D22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" y="504966"/>
            <a:ext cx="11245755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D86E66-2B45-0AD4-18C5-819CCAF7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7" y="477671"/>
            <a:ext cx="11191164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C8361-3B80-14C4-C76E-F7F092D6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Загадки о лисе.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7589529-779A-7A50-0D05-C94EF5A8D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Размером она с небольшую собаку</a:t>
            </a:r>
          </a:p>
          <a:p>
            <a:r>
              <a:rPr lang="ru-RU" dirty="0"/>
              <a:t>Но может как волк она бросится в драку</a:t>
            </a:r>
          </a:p>
          <a:p>
            <a:r>
              <a:rPr lang="ru-RU" dirty="0"/>
              <a:t>Стоячие уши и хищные зубы</a:t>
            </a:r>
          </a:p>
          <a:p>
            <a:r>
              <a:rPr lang="ru-RU" dirty="0"/>
              <a:t>Из меха пушистая рыжая шуба</a:t>
            </a:r>
          </a:p>
          <a:p>
            <a:r>
              <a:rPr lang="ru-RU" dirty="0"/>
              <a:t>Полёвки лесные - объект её пищи</a:t>
            </a:r>
          </a:p>
          <a:p>
            <a:r>
              <a:rPr lang="ru-RU" dirty="0"/>
              <a:t>Плоды насекомых в лесу она ищет</a:t>
            </a:r>
          </a:p>
          <a:p>
            <a:r>
              <a:rPr lang="ru-RU" dirty="0"/>
              <a:t>Боится её вся домашняя птица</a:t>
            </a:r>
          </a:p>
          <a:p>
            <a:r>
              <a:rPr lang="ru-RU" dirty="0"/>
              <a:t>Как имя же рыжей плутовки? (Лиса)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0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1E1CE-B9F8-12EA-ED37-9E9C6EB9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2E86C-E654-FF0C-E729-33169394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6" y="436729"/>
            <a:ext cx="11136573" cy="58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F8F1A-6F25-7016-435E-47F6DAA5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Какие сказки вы знаете?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В которых рассказывается о лисе.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10739-2118-4435-C080-C4D4B7F55589}"/>
              </a:ext>
            </a:extLst>
          </p:cNvPr>
          <p:cNvSpPr txBox="1"/>
          <p:nvPr/>
        </p:nvSpPr>
        <p:spPr>
          <a:xfrm>
            <a:off x="2169994" y="2563215"/>
            <a:ext cx="6114196" cy="356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Колобок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Заюшкина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избушка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Волк и лиса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Кот, петух  и лиса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Лиса и журавль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Лиса и медведь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Алёнушка и лиса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Лиса проказница.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93310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215</TotalTime>
  <Words>305</Words>
  <Application>Microsoft Office PowerPoint</Application>
  <PresentationFormat>Широкоэкранный</PresentationFormat>
  <Paragraphs>34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Garamond</vt:lpstr>
      <vt:lpstr>Натуральные материалы</vt:lpstr>
      <vt:lpstr>1 ноября день Лисы</vt:lpstr>
      <vt:lpstr>История дня</vt:lpstr>
      <vt:lpstr>К           Кто такие лисы ?Где живут лисы?</vt:lpstr>
      <vt:lpstr>Презентация PowerPoint</vt:lpstr>
      <vt:lpstr>Презентация PowerPoint</vt:lpstr>
      <vt:lpstr>Презентация PowerPoint</vt:lpstr>
      <vt:lpstr>Загадки о лисе.</vt:lpstr>
      <vt:lpstr>   </vt:lpstr>
      <vt:lpstr>Какие сказки вы знаете? В которых рассказывается о лисе.</vt:lpstr>
      <vt:lpstr>Рисуем Лисицу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ноября день Лисы</dc:title>
  <dc:creator>Ирина Юдаева</dc:creator>
  <cp:lastModifiedBy>Ирина Борисовна Ю</cp:lastModifiedBy>
  <cp:revision>4</cp:revision>
  <dcterms:created xsi:type="dcterms:W3CDTF">2023-11-01T12:05:04Z</dcterms:created>
  <dcterms:modified xsi:type="dcterms:W3CDTF">2024-11-22T13:56:11Z</dcterms:modified>
</cp:coreProperties>
</file>