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17FA-17E5-497F-8080-B75FD13B600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7777E-35C7-4C95-90F3-669F5DD8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7777E-35C7-4C95-90F3-669F5DD87F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7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7777E-35C7-4C95-90F3-669F5DD87F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0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3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2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9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57AF92E-F85C-4E88-95DD-63F657F5D9D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0C9B858-E145-4E88-AE34-78F2CAADC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lops.ru/afisha/2021-01-27/227167-baltiyskoe-nebo-i-krik-tishiny-15-filmov-rasskazyvayuschih-o-blokade-leningrad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D6907-D1CB-3515-C60D-66CAADF26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Дети - герои блокады Ленинграда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191A0D-A4AA-6287-D612-3BEFD3F8A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2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539CA-CF90-08B2-E8C1-2655EC8B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Саша Кондратьев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B03F3-C777-2ECE-EB29-1480F430A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dirty="0"/>
              <a:t>Помогал укрывать раненных красноармейцев. Собирал</a:t>
            </a:r>
          </a:p>
          <a:p>
            <a:pPr marL="45720" indent="0">
              <a:buNone/>
            </a:pPr>
            <a:r>
              <a:rPr lang="ru-RU" dirty="0"/>
              <a:t>трофейное оружие, мины, а позднее отец Саши</a:t>
            </a:r>
          </a:p>
          <a:p>
            <a:pPr marL="45720" indent="0">
              <a:buNone/>
            </a:pPr>
            <a:r>
              <a:rPr lang="ru-RU" dirty="0"/>
              <a:t>переправлял всё это в партизанский отряд.</a:t>
            </a:r>
          </a:p>
          <a:p>
            <a:pPr marL="45720" indent="0">
              <a:buNone/>
            </a:pPr>
            <a:r>
              <a:rPr lang="ru-RU" dirty="0"/>
              <a:t>Неподалеку от деревни, где жил Саша располагался</a:t>
            </a:r>
          </a:p>
          <a:p>
            <a:pPr marL="45720" indent="0">
              <a:buNone/>
            </a:pPr>
            <a:r>
              <a:rPr lang="ru-RU" dirty="0"/>
              <a:t>вражеский аэродром, с которого взлетали самолёты</a:t>
            </a:r>
          </a:p>
          <a:p>
            <a:pPr marL="45720" indent="0">
              <a:buNone/>
            </a:pPr>
            <a:r>
              <a:rPr lang="ru-RU" dirty="0"/>
              <a:t>противника.</a:t>
            </a:r>
          </a:p>
          <a:p>
            <a:pPr marL="45720" indent="0">
              <a:buNone/>
            </a:pPr>
            <a:r>
              <a:rPr lang="ru-RU" dirty="0"/>
              <a:t>Однажды, укрывшись поблизости к аэродрому с</a:t>
            </a:r>
          </a:p>
          <a:p>
            <a:pPr marL="45720" indent="0">
              <a:buNone/>
            </a:pPr>
            <a:r>
              <a:rPr lang="ru-RU" dirty="0"/>
              <a:t>трофейным ручным пулемётом в руках, Саша ждал</a:t>
            </a:r>
          </a:p>
          <a:p>
            <a:pPr marL="45720" indent="0">
              <a:buNone/>
            </a:pPr>
            <a:r>
              <a:rPr lang="ru-RU" dirty="0"/>
              <a:t>появления вражеских самолётов…</a:t>
            </a:r>
          </a:p>
          <a:p>
            <a:pPr marL="45720" indent="0">
              <a:buNone/>
            </a:pPr>
            <a:r>
              <a:rPr lang="ru-RU" dirty="0"/>
              <a:t>Когда немецкий «</a:t>
            </a:r>
            <a:r>
              <a:rPr lang="ru-RU" dirty="0" err="1"/>
              <a:t>мессершмитт</a:t>
            </a:r>
            <a:r>
              <a:rPr lang="ru-RU" dirty="0"/>
              <a:t>» набирая высоту, стал</a:t>
            </a:r>
          </a:p>
          <a:p>
            <a:pPr marL="45720" indent="0">
              <a:buNone/>
            </a:pPr>
            <a:r>
              <a:rPr lang="ru-RU" dirty="0"/>
              <a:t>подниматься в воздух, Саша в упор расстрелял его</a:t>
            </a:r>
          </a:p>
          <a:p>
            <a:pPr marL="45720" indent="0">
              <a:buNone/>
            </a:pPr>
            <a:r>
              <a:rPr lang="ru-RU" dirty="0"/>
              <a:t>пулемётными очередями. Самолет рухнул за лесом.</a:t>
            </a:r>
          </a:p>
          <a:p>
            <a:pPr marL="45720" indent="0">
              <a:buNone/>
            </a:pPr>
            <a:r>
              <a:rPr lang="ru-RU" dirty="0"/>
              <a:t>Саша был схвачен немцами и расстрелян.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C78A1C-BCFC-E08F-5AF2-7F1C36E603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3342" y="1965960"/>
            <a:ext cx="453565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9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DD2A5-2121-5B57-F0AF-DEE2EDA1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Нина </a:t>
            </a:r>
            <a:r>
              <a:rPr lang="ru-RU" dirty="0" err="1"/>
              <a:t>Куковерова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04C8B-1D42-8A2E-546A-83C102EA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5600" dirty="0"/>
              <a:t>Ленинградскую пионерку Нину </a:t>
            </a:r>
            <a:r>
              <a:rPr lang="ru-RU" sz="5600" dirty="0" err="1"/>
              <a:t>Куковерову</a:t>
            </a:r>
            <a:r>
              <a:rPr lang="ru-RU" sz="5600" dirty="0"/>
              <a:t> Великая</a:t>
            </a:r>
          </a:p>
          <a:p>
            <a:pPr marL="45720" indent="0">
              <a:buNone/>
            </a:pPr>
            <a:r>
              <a:rPr lang="ru-RU" sz="5600" dirty="0"/>
              <a:t>Отечественная война застала в деревушке </a:t>
            </a:r>
            <a:r>
              <a:rPr lang="ru-RU" sz="5600" dirty="0" err="1"/>
              <a:t>Нечеперть</a:t>
            </a:r>
            <a:r>
              <a:rPr lang="ru-RU" sz="5600" dirty="0"/>
              <a:t>.</a:t>
            </a:r>
          </a:p>
          <a:p>
            <a:pPr marL="45720" indent="0">
              <a:buNone/>
            </a:pPr>
            <a:r>
              <a:rPr lang="ru-RU" sz="5600" dirty="0"/>
              <a:t>Как только в деревню вошел враг, Нина начала</a:t>
            </a:r>
          </a:p>
          <a:p>
            <a:pPr marL="45720" indent="0">
              <a:buNone/>
            </a:pPr>
            <a:r>
              <a:rPr lang="ru-RU" sz="5600" dirty="0"/>
              <a:t>помогать партизанам. А потом и совсем ушла к</a:t>
            </a:r>
          </a:p>
          <a:p>
            <a:pPr marL="45720" indent="0">
              <a:buNone/>
            </a:pPr>
            <a:r>
              <a:rPr lang="ru-RU" sz="5600" dirty="0"/>
              <a:t>партизанам в лес, и стала разведчицей. Однажды ее</a:t>
            </a:r>
          </a:p>
          <a:p>
            <a:pPr marL="45720" indent="0">
              <a:buNone/>
            </a:pPr>
            <a:r>
              <a:rPr lang="ru-RU" sz="5600" dirty="0"/>
              <a:t>послали в деревню Горы, где расположился</a:t>
            </a:r>
          </a:p>
          <a:p>
            <a:pPr marL="45720" indent="0">
              <a:buNone/>
            </a:pPr>
            <a:r>
              <a:rPr lang="ru-RU" sz="5600" dirty="0"/>
              <a:t>карательный отряд врага. Нина притворилась</a:t>
            </a:r>
          </a:p>
          <a:p>
            <a:pPr marL="45720" indent="0">
              <a:buNone/>
            </a:pPr>
            <a:r>
              <a:rPr lang="ru-RU" sz="5600" dirty="0"/>
              <a:t>нищенкой - попрошайкой, вошла в деревню и все</a:t>
            </a:r>
          </a:p>
          <a:p>
            <a:pPr marL="45720" indent="0">
              <a:buNone/>
            </a:pPr>
            <a:r>
              <a:rPr lang="ru-RU" sz="5600" dirty="0"/>
              <a:t>подробно разглядела: где штаб, где арсенал, склад</a:t>
            </a:r>
          </a:p>
          <a:p>
            <a:pPr marL="45720" indent="0">
              <a:buNone/>
            </a:pPr>
            <a:r>
              <a:rPr lang="ru-RU" sz="5600" dirty="0"/>
              <a:t>горючего. А ночью партизанский отряд разгромил</a:t>
            </a:r>
          </a:p>
          <a:p>
            <a:pPr marL="45720" indent="0">
              <a:buNone/>
            </a:pPr>
            <a:r>
              <a:rPr lang="ru-RU" sz="5600" dirty="0"/>
              <a:t>фашистов, Нина указывала командиру всё, что</a:t>
            </a:r>
          </a:p>
          <a:p>
            <a:pPr marL="45720" indent="0">
              <a:buNone/>
            </a:pPr>
            <a:r>
              <a:rPr lang="ru-RU" sz="5600" dirty="0"/>
              <a:t>высмотрела днем. Много славных боевых дел</a:t>
            </a:r>
          </a:p>
          <a:p>
            <a:pPr marL="45720" indent="0">
              <a:buNone/>
            </a:pPr>
            <a:r>
              <a:rPr lang="ru-RU" sz="5600" dirty="0"/>
              <a:t>совершила девочка, но однажды ушла в разведку и не</a:t>
            </a:r>
          </a:p>
          <a:p>
            <a:pPr marL="45720" indent="0">
              <a:buNone/>
            </a:pPr>
            <a:r>
              <a:rPr lang="ru-RU" sz="5600" dirty="0"/>
              <a:t>вернулась...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D03FC0-D3AF-3E71-F7CC-EB56CFAD1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3169" y="1965961"/>
            <a:ext cx="4501661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07EAC-59A4-7418-0C71-D8336C8CC151}"/>
              </a:ext>
            </a:extLst>
          </p:cNvPr>
          <p:cNvSpPr txBox="1"/>
          <p:nvPr/>
        </p:nvSpPr>
        <p:spPr>
          <a:xfrm>
            <a:off x="703385" y="1994322"/>
            <a:ext cx="37560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80 лет назад Ленинград бы</a:t>
            </a:r>
          </a:p>
          <a:p>
            <a:r>
              <a:rPr lang="ru-RU" dirty="0"/>
              <a:t>освобожден от блокады, которая</a:t>
            </a:r>
          </a:p>
          <a:p>
            <a:r>
              <a:rPr lang="ru-RU" dirty="0"/>
              <a:t>длилась почти 900 дней. В</a:t>
            </a:r>
          </a:p>
          <a:p>
            <a:r>
              <a:rPr lang="ru-RU" dirty="0"/>
              <a:t>сентябре 1941 года в городе</a:t>
            </a:r>
          </a:p>
          <a:p>
            <a:r>
              <a:rPr lang="ru-RU" dirty="0"/>
              <a:t>находилось около 400 тысяч детей.</a:t>
            </a:r>
          </a:p>
          <a:p>
            <a:r>
              <a:rPr lang="ru-RU" dirty="0"/>
              <a:t>Немногие из них дожили до</a:t>
            </a:r>
          </a:p>
          <a:p>
            <a:r>
              <a:rPr lang="ru-RU" dirty="0"/>
              <a:t>салюта, который был произведен</a:t>
            </a:r>
          </a:p>
          <a:p>
            <a:r>
              <a:rPr lang="ru-RU" dirty="0"/>
              <a:t>27 января 1944-го. Но каждый внёс</a:t>
            </a:r>
          </a:p>
          <a:p>
            <a:r>
              <a:rPr lang="ru-RU" dirty="0"/>
              <a:t>вклад в то, чтобы этот салют был</a:t>
            </a:r>
          </a:p>
          <a:p>
            <a:r>
              <a:rPr lang="ru-RU" dirty="0"/>
              <a:t>запущен.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742872-7D4E-8B40-75B2-35141DB9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15" y="1338262"/>
            <a:ext cx="6667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02B2C-4612-B0B9-7061-8BFC394D6A34}"/>
              </a:ext>
            </a:extLst>
          </p:cNvPr>
          <p:cNvSpPr txBox="1"/>
          <p:nvPr/>
        </p:nvSpPr>
        <p:spPr>
          <a:xfrm>
            <a:off x="3049172" y="2686819"/>
            <a:ext cx="6098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Используемая литература</a:t>
            </a:r>
          </a:p>
          <a:p>
            <a:r>
              <a:rPr lang="ru-RU" sz="2400" dirty="0"/>
              <a:t>• https://homsk.com/martin/deti-geroi-blokadnogo-leningrada-o-</a:t>
            </a:r>
          </a:p>
          <a:p>
            <a:r>
              <a:rPr lang="ru-RU" sz="2400" dirty="0" err="1"/>
              <a:t>kotorykh-malo-kto-pomnit</a:t>
            </a:r>
            <a:endParaRPr lang="ru-RU" sz="2400" dirty="0"/>
          </a:p>
          <a:p>
            <a:r>
              <a:rPr lang="ru-RU" sz="2400" dirty="0"/>
              <a:t>• https://www.surwiki.admsurgut.ru</a:t>
            </a:r>
          </a:p>
        </p:txBody>
      </p:sp>
    </p:spTree>
    <p:extLst>
      <p:ext uri="{BB962C8B-B14F-4D97-AF65-F5344CB8AC3E}">
        <p14:creationId xmlns:p14="http://schemas.microsoft.com/office/powerpoint/2010/main" val="114674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A663D-D176-FF84-9B4F-D970A64B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Вечная память –детям блокады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F5C20-42FC-9F98-6D9D-64B296ED97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Юра Булатов, Лида </a:t>
            </a:r>
            <a:r>
              <a:rPr lang="ru-RU" dirty="0" err="1"/>
              <a:t>Положенская</a:t>
            </a:r>
            <a:r>
              <a:rPr lang="ru-RU" dirty="0"/>
              <a:t>, Тамара </a:t>
            </a:r>
            <a:r>
              <a:rPr lang="ru-RU" dirty="0" err="1"/>
              <a:t>Немыгина</a:t>
            </a:r>
            <a:r>
              <a:rPr lang="ru-RU" dirty="0"/>
              <a:t>, Лёня Голиков, Саша Кондратьев, Нина </a:t>
            </a:r>
            <a:r>
              <a:rPr lang="ru-RU" dirty="0" err="1"/>
              <a:t>Куковерова</a:t>
            </a:r>
            <a:r>
              <a:rPr lang="ru-RU" dirty="0"/>
              <a:t>, Миша Тихомиров и другие юные ленинградцы, чьи имена забыты были такими же детьми, как и мы. Но на их долю выпало совсем другое детство. Они узнали боль, горе и тяжкий труд совсем рано. И выросли тоже рано. Юрий Воронов, поэт, переживший блокаду Ленинграда говорил, что дети боролись за родной город наравне со взрослыми.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3CC30F7-4A86-257C-0232-E9426A682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9907" y="2057400"/>
            <a:ext cx="2869648" cy="4022725"/>
          </a:xfrm>
        </p:spPr>
      </p:pic>
    </p:spTree>
    <p:extLst>
      <p:ext uri="{BB962C8B-B14F-4D97-AF65-F5344CB8AC3E}">
        <p14:creationId xmlns:p14="http://schemas.microsoft.com/office/powerpoint/2010/main" val="15173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F2622-5B33-D7FC-0B75-3387DE6D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Юра Булатов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F339C-5174-7ED2-6A2A-7266D23207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Юный ленинградец рыл окопы под Петергофом. Ученик седьмого класса трудился со взрослыми наравне. Спал по несколько часов в сутки где придется. Бывало и под открытым небом. Юре, как и сотням других детей блокады, пришлось совершать слишком много взрослых дел. О том, что детство прошло, он понял уже в начале войны.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1550F9-2237-0EB4-7DD7-8400C98643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2155" y="1744393"/>
            <a:ext cx="4951828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C9741-694E-3ABE-449A-96171EAA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Миша Тихомиров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3F3FC-38E3-811E-6A56-2B1AB8FFB8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сентябре 1941-го немецкая авиация начала засыпать Ленинград зажигательными бомбами. Пятнадцатилетний Миша возглавил противопожарное звено. По сигналу ребята занимали свои позиции на чердаках и крышах. После очередного пожара они увидели, что волосы у Миши стали белыми, словно припудренными известью. Но это была не известь, а седина.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A626D5-974C-6727-5CBB-3B31E3B2D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30326"/>
            <a:ext cx="5805267" cy="45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54EEE6-0E0F-2D02-76BC-B56804C81C5E}"/>
              </a:ext>
            </a:extLst>
          </p:cNvPr>
          <p:cNvSpPr txBox="1"/>
          <p:nvPr/>
        </p:nvSpPr>
        <p:spPr>
          <a:xfrm>
            <a:off x="689318" y="2548320"/>
            <a:ext cx="41218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Несмотря ни на что, дети продолжали учиться. Уроки проходили в бомбоубежище. В феврале 1942 года Миша написал: "Трудно выдержать этот месяц, но нужно надеяться...". Это последняя запись в его дневнике. Миша Тихомиров погиб в марте 1942 года, во время артобстрела. В него попал осколок снаряда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B43360-084D-6FDC-4DCF-351C3907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0505"/>
            <a:ext cx="5406682" cy="58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E127-F588-4662-E1CA-2A34E53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Балерины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C0E85-DF36-E5BA-412B-8DAE833369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Лида </a:t>
            </a:r>
            <a:r>
              <a:rPr lang="ru-RU" dirty="0" err="1"/>
              <a:t>Положенская</a:t>
            </a:r>
            <a:r>
              <a:rPr lang="ru-RU" dirty="0"/>
              <a:t> и Тамара </a:t>
            </a:r>
            <a:r>
              <a:rPr lang="ru-RU" dirty="0" err="1"/>
              <a:t>Немыгина</a:t>
            </a:r>
            <a:r>
              <a:rPr lang="ru-RU" dirty="0"/>
              <a:t> каждое воскресенье проходили долгий и опасный путь по замерзшей Неве к миноносцу "Строгий". Им было далеко до профессионалов — всего лишь ученицы балетной школы. Но лишь только завидев их, сигнальщик на мостике кричал: "Балерины пришли!", и матросы выбегали им навстречу. Лида пела, Тамара аккомпанировала ей на гармошке. А моряки слушали и понимали: если эти истощенные от голода девочки находят в себе силы прийти и выступить перед ними, то они должны победить врага во что бы то ни стало!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DF71C4-B587-EFDF-BA6E-19C978AB4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8080" y="1965960"/>
            <a:ext cx="355092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4D7D-D983-9D44-D9ED-4B796B1D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Лёня Голиков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79F39-17E8-DFC0-BBA2-72039D1BE4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Родился 17 июня 1926 года в деревне Лукино Новгородской области. Когда его родное село захватили немцы, он ушёл в партизанский отряд. Ходил в разведку, приносил в отряд важные сведения, не раз вступал в неравный бой с врагом. Всего им уничтожено: 78 немцев, 2 железнодорожных и 12 шоссейных мостов, 2 </a:t>
            </a:r>
            <a:r>
              <a:rPr lang="ru-RU" dirty="0" err="1"/>
              <a:t>продовольственно</a:t>
            </a:r>
            <a:r>
              <a:rPr lang="ru-RU" dirty="0"/>
              <a:t>-фуражных склада и 10 автомашин с боеприпасами. Лёня сопровождал обоз с продовольствием (250 подвод) в блокадный Ленинград.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D1F36C-CD82-1143-4741-460CD5B08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9356" y="1965961"/>
            <a:ext cx="3958016" cy="3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8E1401-802C-A7FB-D1A0-8D261EFAE724}"/>
              </a:ext>
            </a:extLst>
          </p:cNvPr>
          <p:cNvSpPr txBox="1"/>
          <p:nvPr/>
        </p:nvSpPr>
        <p:spPr>
          <a:xfrm>
            <a:off x="365759" y="2686819"/>
            <a:ext cx="49518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Лёня погиб в неравном бою 24 января 1943 г. в селе Острая Лука Псковской области. Ему установлены памятники в 3 городах: Тольятти, Евпатория, Великом Новгороде. В его честь называют улицы и проводят выставке на военную тематику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6B4DE-721D-DDA9-89CC-4F6021572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12" y="914400"/>
            <a:ext cx="5514536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28AA6-C7BB-6BD7-1877-BAE03F1A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Юта </a:t>
            </a:r>
            <a:r>
              <a:rPr lang="ru-RU" dirty="0" err="1"/>
              <a:t>Бондаровская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91E3B-3913-C7DE-839C-05A937D128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С осени 1941 года была связной в 6-й</a:t>
            </a:r>
          </a:p>
          <a:p>
            <a:pPr marL="45720" indent="0">
              <a:buNone/>
            </a:pPr>
            <a:r>
              <a:rPr lang="ru-RU" dirty="0"/>
              <a:t>Ленинградской партизанской бригаде, затем</a:t>
            </a:r>
          </a:p>
          <a:p>
            <a:pPr marL="45720" indent="0">
              <a:buNone/>
            </a:pPr>
            <a:r>
              <a:rPr lang="ru-RU" dirty="0"/>
              <a:t>разведчицей. Переодевшись мальчишкой-</a:t>
            </a:r>
          </a:p>
          <a:p>
            <a:pPr marL="45720" indent="0">
              <a:buNone/>
            </a:pPr>
            <a:r>
              <a:rPr lang="ru-RU" dirty="0"/>
              <a:t>нищим, собирала по деревням сведения: где</a:t>
            </a:r>
          </a:p>
          <a:p>
            <a:pPr marL="45720" indent="0">
              <a:buNone/>
            </a:pPr>
            <a:r>
              <a:rPr lang="ru-RU" dirty="0"/>
              <a:t>находится штаб фашистов, как охраняется,</a:t>
            </a:r>
          </a:p>
          <a:p>
            <a:pPr marL="45720" indent="0">
              <a:buNone/>
            </a:pPr>
            <a:r>
              <a:rPr lang="ru-RU" dirty="0"/>
              <a:t>сколько пулемётов. Когда в отряд пришло</a:t>
            </a:r>
          </a:p>
          <a:p>
            <a:pPr marL="45720" indent="0">
              <a:buNone/>
            </a:pPr>
            <a:r>
              <a:rPr lang="ru-RU" dirty="0"/>
              <a:t>сообщение, что блокада Ленинграда прорвана,</a:t>
            </a:r>
          </a:p>
          <a:p>
            <a:pPr marL="45720" indent="0">
              <a:buNone/>
            </a:pPr>
            <a:r>
              <a:rPr lang="ru-RU" dirty="0"/>
              <a:t>Юта радовалась больше всех. Юта</a:t>
            </a:r>
          </a:p>
          <a:p>
            <a:pPr marL="45720" indent="0">
              <a:buNone/>
            </a:pPr>
            <a:r>
              <a:rPr lang="ru-RU" dirty="0" err="1"/>
              <a:t>Бондаровская</a:t>
            </a:r>
            <a:r>
              <a:rPr lang="ru-RU" dirty="0"/>
              <a:t> погибла в одном из боёв в</a:t>
            </a:r>
          </a:p>
          <a:p>
            <a:pPr marL="45720" indent="0">
              <a:buNone/>
            </a:pPr>
            <a:r>
              <a:rPr lang="ru-RU" dirty="0"/>
              <a:t>феврале 1944 года на территории Эстонии, на</a:t>
            </a:r>
          </a:p>
          <a:p>
            <a:pPr marL="45720" indent="0">
              <a:buNone/>
            </a:pPr>
            <a:r>
              <a:rPr lang="ru-RU" dirty="0"/>
              <a:t>хуторе </a:t>
            </a:r>
            <a:r>
              <a:rPr lang="ru-RU" dirty="0" err="1"/>
              <a:t>Роостове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8A5B34-00CA-FCAB-7FAC-C983D15FA6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86" t="6564" r="3199" b="3555"/>
          <a:stretch/>
        </p:blipFill>
        <p:spPr>
          <a:xfrm>
            <a:off x="7258929" y="1842868"/>
            <a:ext cx="4093699" cy="4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885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210</TotalTime>
  <Words>838</Words>
  <Application>Microsoft Office PowerPoint</Application>
  <PresentationFormat>Широкоэкранный</PresentationFormat>
  <Paragraphs>71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Corbel</vt:lpstr>
      <vt:lpstr>Базис</vt:lpstr>
      <vt:lpstr>Дети - герои блокады Ленинграда</vt:lpstr>
      <vt:lpstr>Вечная память –детям блокады</vt:lpstr>
      <vt:lpstr>Юра Булатов </vt:lpstr>
      <vt:lpstr>Миша Тихомиров </vt:lpstr>
      <vt:lpstr>Презентация PowerPoint</vt:lpstr>
      <vt:lpstr>Балерины   </vt:lpstr>
      <vt:lpstr>Лёня Голиков</vt:lpstr>
      <vt:lpstr>Презентация PowerPoint</vt:lpstr>
      <vt:lpstr>Юта Бондаровская</vt:lpstr>
      <vt:lpstr>Саша Кондратьев</vt:lpstr>
      <vt:lpstr>Нина Куковерова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герои блокады Ленинграда</dc:title>
  <dc:creator>Ирина Юдаева</dc:creator>
  <cp:lastModifiedBy>Ирина Юдаева</cp:lastModifiedBy>
  <cp:revision>1</cp:revision>
  <dcterms:created xsi:type="dcterms:W3CDTF">2024-01-24T11:57:22Z</dcterms:created>
  <dcterms:modified xsi:type="dcterms:W3CDTF">2024-01-24T15:28:22Z</dcterms:modified>
</cp:coreProperties>
</file>