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0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1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Мои документы\Clean-l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1" y="-243408"/>
            <a:ext cx="11888278" cy="79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1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9"/>
            <a:ext cx="9695887" cy="72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5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Мои документы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5895"/>
            <a:ext cx="9999106" cy="71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4548-LlauPC3x_rBVPUEiWJ4j1cH-FhWbgG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300" y="-5715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2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Мои документы\human-liver-vector-hand-draw-39383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8676456" cy="69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3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Мои документы\8215599921_a7004e893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2776"/>
            <a:ext cx="9525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2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Мои документы\maxresdefault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6038"/>
            <a:ext cx="12192000" cy="70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5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Мои документы\i-15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978" y="-243408"/>
            <a:ext cx="11027995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1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Мои документы\jt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531439"/>
            <a:ext cx="11449271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64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2018-01-18T12:02:54Z</dcterms:modified>
</cp:coreProperties>
</file>