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8" r:id="rId4"/>
    <p:sldId id="262" r:id="rId5"/>
    <p:sldId id="263" r:id="rId6"/>
    <p:sldId id="264" r:id="rId7"/>
    <p:sldId id="282" r:id="rId8"/>
    <p:sldId id="265" r:id="rId9"/>
    <p:sldId id="266" r:id="rId10"/>
    <p:sldId id="268" r:id="rId11"/>
    <p:sldId id="283" r:id="rId12"/>
    <p:sldId id="260" r:id="rId13"/>
    <p:sldId id="272" r:id="rId14"/>
    <p:sldId id="284" r:id="rId15"/>
    <p:sldId id="269" r:id="rId16"/>
    <p:sldId id="285" r:id="rId17"/>
    <p:sldId id="286" r:id="rId18"/>
    <p:sldId id="270" r:id="rId19"/>
    <p:sldId id="261" r:id="rId20"/>
    <p:sldId id="273" r:id="rId21"/>
    <p:sldId id="287" r:id="rId22"/>
    <p:sldId id="274" r:id="rId23"/>
    <p:sldId id="279" r:id="rId24"/>
    <p:sldId id="280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7B68-480A-4922-B87D-C9C7661E0D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916C78-7875-4A00-B584-98CDE27C5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7B68-480A-4922-B87D-C9C7661E0D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6C78-7875-4A00-B584-98CDE27C5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7B68-480A-4922-B87D-C9C7661E0D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6C78-7875-4A00-B584-98CDE27C5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7B68-480A-4922-B87D-C9C7661E0D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916C78-7875-4A00-B584-98CDE27C5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7B68-480A-4922-B87D-C9C7661E0D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6C78-7875-4A00-B584-98CDE27C5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7B68-480A-4922-B87D-C9C7661E0D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6C78-7875-4A00-B584-98CDE27C5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7B68-480A-4922-B87D-C9C7661E0D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916C78-7875-4A00-B584-98CDE27C5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7B68-480A-4922-B87D-C9C7661E0D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6C78-7875-4A00-B584-98CDE27C5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7B68-480A-4922-B87D-C9C7661E0D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6C78-7875-4A00-B584-98CDE27C5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7B68-480A-4922-B87D-C9C7661E0D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6C78-7875-4A00-B584-98CDE27C5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7B68-480A-4922-B87D-C9C7661E0D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6C78-7875-4A00-B584-98CDE27C5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A17B68-480A-4922-B87D-C9C7661E0D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916C78-7875-4A00-B584-98CDE27C5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0042"/>
            <a:ext cx="8458200" cy="5575745"/>
          </a:xfrm>
        </p:spPr>
        <p:txBody>
          <a:bodyPr>
            <a:no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УЧРЕЖДЕНИЕ 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МДОУ «ДЕТСКИЙ САД «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 г.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Новоульяновск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ТВОРЧЕСКИЙ КОНКУРС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«ПЕСНИ ПОБЕДЫ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РИСУНКАХ ДЕТЕЙ»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ПОСВЯЩЕННЫЙ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75- ЛЕТИЮ ПОБЕДЫ В ВОВ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1941-1945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643446"/>
            <a:ext cx="8458200" cy="1500198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МУЗЫКАЛЬНЫЙ РУКОДИТЕЛЬ : </a:t>
            </a:r>
          </a:p>
          <a:p>
            <a:pPr algn="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ПЕСТОВА Н.В.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ЗЛОБИНА ТАТЬЯНА МИХАЙЛОВНА – ВОСПИТАТЕЛЬ ГРУППЫ «ЗВЕЗДОЧКА»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Мне кажется порою, что солдаты</a:t>
            </a:r>
            <a:br>
              <a:rPr lang="ru-RU" dirty="0" smtClean="0"/>
            </a:br>
            <a:r>
              <a:rPr lang="ru-RU" dirty="0" smtClean="0"/>
              <a:t>С кровавых не пришедшие полей,</a:t>
            </a:r>
            <a:br>
              <a:rPr lang="ru-RU" dirty="0" smtClean="0"/>
            </a:br>
            <a:r>
              <a:rPr lang="ru-RU" dirty="0" smtClean="0"/>
              <a:t>Не в землю нашу полегли когда-то,</a:t>
            </a:r>
            <a:br>
              <a:rPr lang="ru-RU" dirty="0" smtClean="0"/>
            </a:br>
            <a:r>
              <a:rPr lang="ru-RU" dirty="0" smtClean="0"/>
              <a:t>А превратились в белых журавлей.</a:t>
            </a:r>
          </a:p>
          <a:p>
            <a:r>
              <a:rPr lang="ru-RU" dirty="0" smtClean="0"/>
              <a:t>Они до сей поры с времен тех дальних</a:t>
            </a:r>
            <a:br>
              <a:rPr lang="ru-RU" dirty="0" smtClean="0"/>
            </a:br>
            <a:r>
              <a:rPr lang="ru-RU" dirty="0" smtClean="0"/>
              <a:t>Летят и подают нам голоса.</a:t>
            </a:r>
            <a:br>
              <a:rPr lang="ru-RU" dirty="0" smtClean="0"/>
            </a:br>
            <a:r>
              <a:rPr lang="ru-RU" dirty="0" smtClean="0"/>
              <a:t>Не потому ль так часто и печально</a:t>
            </a:r>
            <a:br>
              <a:rPr lang="ru-RU" dirty="0" smtClean="0"/>
            </a:br>
            <a:r>
              <a:rPr lang="ru-RU" dirty="0" smtClean="0"/>
              <a:t>Мы замолкаем глядя в небеса?</a:t>
            </a:r>
            <a:endParaRPr lang="ru-RU" dirty="0"/>
          </a:p>
        </p:txBody>
      </p:sp>
      <p:pic>
        <p:nvPicPr>
          <p:cNvPr id="5" name="Содержимое 4" descr="IMG_20200507_0913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«КАТЮША»</a:t>
            </a:r>
            <a:endParaRPr lang="ru-RU" dirty="0"/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ГРУППА «СОЛНЫШКО» </a:t>
            </a:r>
            <a:br>
              <a:rPr lang="ru-RU" dirty="0" smtClean="0"/>
            </a:br>
            <a:r>
              <a:rPr lang="ru-RU" dirty="0" smtClean="0"/>
              <a:t>БАРСУКОВА ТАИСИЯ</a:t>
            </a:r>
            <a:endParaRPr lang="ru-RU" dirty="0"/>
          </a:p>
        </p:txBody>
      </p:sp>
      <p:pic>
        <p:nvPicPr>
          <p:cNvPr id="5" name="Содержимое 4" descr="IMG_20200422_1315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IMG_20200422_1319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ГРУППА «СОЛНЫШКО» </a:t>
            </a:r>
            <a:br>
              <a:rPr lang="ru-RU" dirty="0" smtClean="0"/>
            </a:br>
            <a:r>
              <a:rPr lang="ru-RU" dirty="0" smtClean="0"/>
              <a:t> МАСЛОВА ДАРЬЯ</a:t>
            </a:r>
            <a:endParaRPr lang="ru-RU" dirty="0"/>
          </a:p>
        </p:txBody>
      </p:sp>
      <p:pic>
        <p:nvPicPr>
          <p:cNvPr id="5" name="Содержимое 4" descr="IMG-24d37f56be9bc51d1494feb9f3e37154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1600200"/>
            <a:ext cx="2362200" cy="4724400"/>
          </a:xfrm>
        </p:spPr>
      </p:pic>
      <p:pic>
        <p:nvPicPr>
          <p:cNvPr id="6" name="Содержимое 5" descr="IMG_20200509_17132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2000240"/>
            <a:ext cx="4343400" cy="29359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«СМУГЛЯНКА»</a:t>
            </a:r>
            <a:endParaRPr lang="ru-RU" dirty="0"/>
          </a:p>
        </p:txBody>
      </p:sp>
      <p:pic>
        <p:nvPicPr>
          <p:cNvPr id="4" name="Содержимое 3" descr="006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ГРУППА «СМЕШАРИКИ»</a:t>
            </a:r>
            <a:br>
              <a:rPr lang="ru-RU" dirty="0" smtClean="0"/>
            </a:br>
            <a:r>
              <a:rPr lang="ru-RU" dirty="0" smtClean="0"/>
              <a:t>МУСИНА МАРИЯ</a:t>
            </a:r>
            <a:endParaRPr lang="ru-RU" dirty="0"/>
          </a:p>
        </p:txBody>
      </p:sp>
      <p:pic>
        <p:nvPicPr>
          <p:cNvPr id="5" name="Содержимое 4" descr="IMG-b97ee3bce995cb821d8e79d01ba78314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12" name="Содержимое 11" descr="IMG-649ad96002833a5483c25994d336297e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ГРУППА «СМЕШАРИКИ»</a:t>
            </a:r>
            <a:br>
              <a:rPr lang="ru-RU" dirty="0" smtClean="0"/>
            </a:br>
            <a:r>
              <a:rPr lang="ru-RU" dirty="0" smtClean="0"/>
              <a:t>СОВМЕСТНАЯ </a:t>
            </a:r>
            <a:r>
              <a:rPr lang="ru-RU" dirty="0" err="1" smtClean="0"/>
              <a:t>РАБОТа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Мусиной </a:t>
            </a:r>
            <a:r>
              <a:rPr lang="ru-RU" dirty="0" err="1" smtClean="0"/>
              <a:t>марии</a:t>
            </a:r>
            <a:r>
              <a:rPr lang="ru-RU" dirty="0" smtClean="0"/>
              <a:t> с мамой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9" descr="IMG-5c16ab993f12a887ded40c5c221d3163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50343" y="1821633"/>
            <a:ext cx="3543300" cy="43291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«ПЕРВЫМ ДЕЛОМ САМОЛЕТЫ»</a:t>
            </a:r>
            <a:endParaRPr lang="ru-RU" dirty="0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ГРУППА «РАДУГА»</a:t>
            </a:r>
            <a:br>
              <a:rPr lang="ru-RU" dirty="0" smtClean="0"/>
            </a:br>
            <a:r>
              <a:rPr lang="ru-RU" dirty="0" smtClean="0"/>
              <a:t>САДИВАНКИНА ВАРЯ         НУРГАЛЕЕВА КАТЯ</a:t>
            </a:r>
            <a:endParaRPr lang="ru-RU" dirty="0"/>
          </a:p>
        </p:txBody>
      </p:sp>
      <p:pic>
        <p:nvPicPr>
          <p:cNvPr id="5" name="Содержимое 4" descr="IMG-1b3d59fa45e58a854858fcaf7939b575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62" y="1600200"/>
            <a:ext cx="2657475" cy="4724400"/>
          </a:xfrm>
        </p:spPr>
      </p:pic>
      <p:pic>
        <p:nvPicPr>
          <p:cNvPr id="6" name="Содержимое 5" descr="IMG-70af75c3141ce01b96c34d901f4c16df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ГРУППА «РАДУГА»</a:t>
            </a:r>
            <a:br>
              <a:rPr lang="ru-RU" dirty="0" smtClean="0"/>
            </a:br>
            <a:r>
              <a:rPr lang="ru-RU" dirty="0" smtClean="0"/>
              <a:t>ГРИШИНА ЭЛИНА        ТАРАКАНОВА АНГЕЛИНА</a:t>
            </a:r>
            <a:endParaRPr lang="ru-RU" dirty="0"/>
          </a:p>
        </p:txBody>
      </p:sp>
      <p:pic>
        <p:nvPicPr>
          <p:cNvPr id="5" name="Содержимое 4" descr="IMG-761e04833ad50e5286aae595cba4c2a0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8" name="Содержимое 7" descr="Screenshot_2020_0507_224914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8020" y="1600200"/>
            <a:ext cx="3383759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«СИНИЙ ПЛАТОЧЕК»</a:t>
            </a:r>
            <a:endParaRPr lang="ru-RU" dirty="0"/>
          </a:p>
        </p:txBody>
      </p:sp>
      <p:pic>
        <p:nvPicPr>
          <p:cNvPr id="6" name="Содержимое 5" descr="4559ab273f57e11d3a543204a63a7a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559" y="1554163"/>
            <a:ext cx="6083282" cy="452596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ГРУППА «РАДУГА»</a:t>
            </a:r>
            <a:br>
              <a:rPr lang="ru-RU" dirty="0" smtClean="0"/>
            </a:br>
            <a:r>
              <a:rPr lang="ru-RU" dirty="0" smtClean="0"/>
              <a:t>СРЕДИН МАКСИМ</a:t>
            </a:r>
            <a:endParaRPr lang="ru-RU" dirty="0"/>
          </a:p>
        </p:txBody>
      </p:sp>
      <p:pic>
        <p:nvPicPr>
          <p:cNvPr id="5" name="Содержимое 4" descr="IMG-28785408f3b21c16f3b03f61b99d531b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err="1" smtClean="0"/>
              <a:t>Потому,потому,что</a:t>
            </a:r>
            <a:r>
              <a:rPr lang="ru-RU" sz="2000" dirty="0" smtClean="0"/>
              <a:t> мы пилоты</a:t>
            </a:r>
            <a:br>
              <a:rPr lang="ru-RU" sz="2000" dirty="0" smtClean="0"/>
            </a:br>
            <a:r>
              <a:rPr lang="ru-RU" sz="2000" dirty="0" smtClean="0"/>
              <a:t>Небо </a:t>
            </a:r>
            <a:r>
              <a:rPr lang="ru-RU" sz="2000" dirty="0" err="1" smtClean="0"/>
              <a:t>наш,небо</a:t>
            </a:r>
            <a:r>
              <a:rPr lang="ru-RU" sz="2000" dirty="0" smtClean="0"/>
              <a:t> наш родимый дом</a:t>
            </a:r>
            <a:br>
              <a:rPr lang="ru-RU" sz="2000" dirty="0" smtClean="0"/>
            </a:br>
            <a:r>
              <a:rPr lang="ru-RU" sz="2000" dirty="0" smtClean="0"/>
              <a:t>Первым </a:t>
            </a:r>
            <a:r>
              <a:rPr lang="ru-RU" sz="2000" dirty="0" err="1" smtClean="0"/>
              <a:t>делом,первым</a:t>
            </a:r>
            <a:r>
              <a:rPr lang="ru-RU" sz="2000" dirty="0" smtClean="0"/>
              <a:t> делом самолёты</a:t>
            </a:r>
            <a:br>
              <a:rPr lang="ru-RU" sz="2000" dirty="0" smtClean="0"/>
            </a:br>
            <a:r>
              <a:rPr lang="ru-RU" sz="2000" dirty="0" smtClean="0"/>
              <a:t>Ну а </a:t>
            </a:r>
            <a:r>
              <a:rPr lang="ru-RU" sz="2000" dirty="0" err="1" smtClean="0"/>
              <a:t>девушки,а</a:t>
            </a:r>
            <a:r>
              <a:rPr lang="ru-RU" sz="2000" dirty="0" smtClean="0"/>
              <a:t> девушки потом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«ДЕНЬ ПОБЕДЫ»</a:t>
            </a:r>
            <a:endParaRPr lang="ru-RU" dirty="0"/>
          </a:p>
        </p:txBody>
      </p:sp>
      <p:pic>
        <p:nvPicPr>
          <p:cNvPr id="4" name="Содержимое 3" descr="screen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6951160" cy="485778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ГРУППА «ДРУЖНАЯ СЕМЕЙКА»</a:t>
            </a:r>
            <a:br>
              <a:rPr lang="ru-RU" dirty="0" smtClean="0"/>
            </a:br>
            <a:r>
              <a:rPr lang="ru-RU" dirty="0" smtClean="0"/>
              <a:t>ДЕНИСОВА УЛЬЯНА</a:t>
            </a:r>
            <a:endParaRPr lang="ru-RU" dirty="0"/>
          </a:p>
        </p:txBody>
      </p:sp>
      <p:pic>
        <p:nvPicPr>
          <p:cNvPr id="17" name="Содержимое 16" descr="IMG-5bbc74325c74d6622ecca41fd68b092b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0540" y="1600200"/>
            <a:ext cx="3779520" cy="4724400"/>
          </a:xfrm>
        </p:spPr>
      </p:pic>
      <p:pic>
        <p:nvPicPr>
          <p:cNvPr id="22" name="Содержимое 21" descr="IMG-878c60f8e7695e0bef7ee8bbfdd9e990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68919" y="1600200"/>
            <a:ext cx="3501962" cy="4724400"/>
          </a:xfrm>
        </p:spPr>
      </p:pic>
      <p:pic>
        <p:nvPicPr>
          <p:cNvPr id="23" name="Содержимое 10" descr="IMG-fb72fda7e4611171cc1acdc388abcdbf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643050"/>
            <a:ext cx="3543300" cy="479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ГРУППА «ДРУЖНАЯ СЕМЕЙКА»</a:t>
            </a:r>
            <a:br>
              <a:rPr lang="ru-RU" dirty="0" smtClean="0"/>
            </a:br>
            <a:r>
              <a:rPr lang="ru-RU" dirty="0" smtClean="0"/>
              <a:t>ТЕРЕНТЬЕВА АЛИНА</a:t>
            </a:r>
            <a:endParaRPr lang="ru-RU" dirty="0"/>
          </a:p>
        </p:txBody>
      </p:sp>
      <p:pic>
        <p:nvPicPr>
          <p:cNvPr id="8" name="Содержимое 7" descr="IMG-58361264fb5f8ae6eadb3240e98d1ad8-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  <p:pic>
        <p:nvPicPr>
          <p:cNvPr id="7" name="Содержимое 6" descr="IMG-acf07561a93d512f59ea5dc4d485b6e5-V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ГРУППА «ДРУЖНАЯ </a:t>
            </a:r>
            <a:r>
              <a:rPr lang="ru-RU" smtClean="0"/>
              <a:t>СЕМЕЙКА</a:t>
            </a:r>
            <a:r>
              <a:rPr lang="ru-RU" smtClean="0"/>
              <a:t>»</a:t>
            </a:r>
            <a:br>
              <a:rPr lang="ru-RU" smtClean="0"/>
            </a:br>
            <a:r>
              <a:rPr lang="ru-RU" smtClean="0"/>
              <a:t>ШАПОВАЛОВА ВЛАДИСЛАВА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День Победы, как он был от нас далёк, </a:t>
            </a:r>
          </a:p>
          <a:p>
            <a:pPr algn="ctr"/>
            <a:r>
              <a:rPr lang="ru-RU" dirty="0" smtClean="0"/>
              <a:t>Как в костре потухшем таял уголёк. </a:t>
            </a:r>
          </a:p>
          <a:p>
            <a:pPr algn="ctr"/>
            <a:r>
              <a:rPr lang="ru-RU" dirty="0" smtClean="0"/>
              <a:t>Были вёрсты, обгорелые, в пыли, — Этот день мы приближали как могли.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-5115b22627892b22747510e3ac9a8330-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 ГРУППА </a:t>
            </a:r>
            <a:r>
              <a:rPr lang="ru-RU" dirty="0" smtClean="0"/>
              <a:t>«ДРУЖНАЯ СЕМЕЙКА» </a:t>
            </a:r>
            <a:br>
              <a:rPr lang="ru-RU" dirty="0" smtClean="0"/>
            </a:br>
            <a:r>
              <a:rPr lang="ru-RU" dirty="0" smtClean="0"/>
              <a:t>САГАЙДАК КИРИЛЛ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21" descr="IMG-878c60f8e7695e0bef7ee8bbfdd9e990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19" y="1600200"/>
            <a:ext cx="3501962" cy="4724400"/>
          </a:xfrm>
          <a:prstGeom prst="rect">
            <a:avLst/>
          </a:prstGeom>
        </p:spPr>
      </p:pic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Этот День Победы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Порохом пропах,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Это праздник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 сединою на висках.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Это радость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 слезами на глазах.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День Победы!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День Победы!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День Победы!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Пусть дни войны тянулись очень долго, </a:t>
            </a:r>
            <a:br>
              <a:rPr lang="ru-RU" dirty="0" smtClean="0"/>
            </a:br>
            <a:r>
              <a:rPr lang="ru-RU" dirty="0" smtClean="0"/>
              <a:t>Пусть быстро мчались, мирные года. </a:t>
            </a:r>
            <a:br>
              <a:rPr lang="ru-RU" dirty="0" smtClean="0"/>
            </a:br>
            <a:r>
              <a:rPr lang="ru-RU" dirty="0" smtClean="0"/>
              <a:t>Победы под Москвой, под Курском и на Волге </a:t>
            </a:r>
            <a:br>
              <a:rPr lang="ru-RU" dirty="0" smtClean="0"/>
            </a:br>
            <a:r>
              <a:rPr lang="ru-RU" dirty="0" smtClean="0"/>
              <a:t>История запомнит навсегда. </a:t>
            </a:r>
            <a:br>
              <a:rPr lang="ru-RU" dirty="0" smtClean="0"/>
            </a:br>
            <a:r>
              <a:rPr lang="ru-RU" dirty="0" smtClean="0"/>
              <a:t>Пусть вы сейчас отцы и деды, </a:t>
            </a:r>
            <a:br>
              <a:rPr lang="ru-RU" dirty="0" smtClean="0"/>
            </a:br>
            <a:r>
              <a:rPr lang="ru-RU" dirty="0" smtClean="0"/>
              <a:t>Виски посеребрила седина. </a:t>
            </a:r>
            <a:br>
              <a:rPr lang="ru-RU" dirty="0" smtClean="0"/>
            </a:br>
            <a:r>
              <a:rPr lang="ru-RU" dirty="0" smtClean="0"/>
              <a:t>Вовек вам не забыть весну Победы, </a:t>
            </a:r>
            <a:br>
              <a:rPr lang="ru-RU" dirty="0" smtClean="0"/>
            </a:br>
            <a:r>
              <a:rPr lang="ru-RU" dirty="0" smtClean="0"/>
              <a:t>Тот день, когда закончилась война.</a:t>
            </a:r>
            <a:br>
              <a:rPr lang="ru-RU" dirty="0" smtClean="0"/>
            </a:br>
            <a:r>
              <a:rPr lang="ru-RU" dirty="0" smtClean="0"/>
              <a:t>Пусть многие сегодня не в строю,</a:t>
            </a:r>
            <a:br>
              <a:rPr lang="ru-RU" dirty="0" smtClean="0"/>
            </a:br>
            <a:r>
              <a:rPr lang="ru-RU" dirty="0" smtClean="0"/>
              <a:t>Мы помним все, что делалось тогда, </a:t>
            </a:r>
            <a:br>
              <a:rPr lang="ru-RU" dirty="0" smtClean="0"/>
            </a:br>
            <a:r>
              <a:rPr lang="ru-RU" dirty="0" smtClean="0"/>
              <a:t>И обещаем Родину свою </a:t>
            </a:r>
            <a:br>
              <a:rPr lang="ru-RU" dirty="0" smtClean="0"/>
            </a:br>
            <a:r>
              <a:rPr lang="ru-RU" dirty="0" smtClean="0"/>
              <a:t>Сберечь для дела, мира и труда.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ВСЕМ ЗА УЧАСТИЕ!</a:t>
            </a:r>
            <a:endParaRPr lang="ru-RU" dirty="0"/>
          </a:p>
        </p:txBody>
      </p:sp>
      <p:pic>
        <p:nvPicPr>
          <p:cNvPr id="3074" name="Picture 2" descr=" 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5486400"/>
            <a:ext cx="3600000" cy="2880000"/>
          </a:xfrm>
          <a:prstGeom prst="rect">
            <a:avLst/>
          </a:prstGeom>
          <a:noFill/>
        </p:spPr>
      </p:pic>
      <p:pic>
        <p:nvPicPr>
          <p:cNvPr id="5" name="Picture 2" descr=" "/>
          <p:cNvPicPr preferRelativeResize="0"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0"/>
            <a:ext cx="633970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/>
              <a:t>ГРУППА «ПЧЕЛКИ»   </a:t>
            </a:r>
            <a:r>
              <a:rPr lang="ru-RU" sz="3100" i="1" dirty="0" err="1" smtClean="0"/>
              <a:t>Щипанов</a:t>
            </a:r>
            <a:r>
              <a:rPr lang="ru-RU" sz="3100" i="1" dirty="0" smtClean="0"/>
              <a:t> Степан</a:t>
            </a:r>
            <a:endParaRPr lang="ru-RU" sz="3100" i="1" dirty="0"/>
          </a:p>
        </p:txBody>
      </p:sp>
      <p:pic>
        <p:nvPicPr>
          <p:cNvPr id="5" name="Содержимое 4" descr="20200421_2132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00174"/>
            <a:ext cx="4191000" cy="4929222"/>
          </a:xfrm>
        </p:spPr>
      </p:pic>
      <p:pic>
        <p:nvPicPr>
          <p:cNvPr id="6" name="Содержимое 5" descr="20200421_2142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286248" y="2071678"/>
            <a:ext cx="4929222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ГРУППА «ПЧЕЛКИ»</a:t>
            </a:r>
            <a:br>
              <a:rPr lang="ru-RU" dirty="0" smtClean="0"/>
            </a:br>
            <a:r>
              <a:rPr lang="ru-RU" dirty="0" smtClean="0"/>
              <a:t>ЕВСЕВЛЕЕВ ДАНИИЛ            АЗИЗОВА АМИНА</a:t>
            </a:r>
            <a:endParaRPr lang="ru-RU" dirty="0"/>
          </a:p>
        </p:txBody>
      </p:sp>
      <p:pic>
        <p:nvPicPr>
          <p:cNvPr id="5" name="Содержимое 4" descr="IMG_20200426_095413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IMG_20200502_1050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ГРУППА «ПЧЕЛКИ»</a:t>
            </a:r>
            <a:br>
              <a:rPr lang="ru-RU" dirty="0" smtClean="0"/>
            </a:br>
            <a:r>
              <a:rPr lang="ru-RU" dirty="0" smtClean="0"/>
              <a:t>СМОЛЬКОВ </a:t>
            </a:r>
            <a:r>
              <a:rPr lang="ru-RU" dirty="0" err="1" smtClean="0"/>
              <a:t>дМИТРИЙ</a:t>
            </a:r>
            <a:endParaRPr lang="ru-RU" dirty="0"/>
          </a:p>
        </p:txBody>
      </p:sp>
      <p:pic>
        <p:nvPicPr>
          <p:cNvPr id="5" name="Содержимое 4" descr="IMG_20200507_1231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394" y="1600200"/>
            <a:ext cx="3543812" cy="4724400"/>
          </a:xfrm>
        </p:spPr>
      </p:pic>
      <p:pic>
        <p:nvPicPr>
          <p:cNvPr id="8" name="Содержимое 7" descr="IMG_20200507_1236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ГРУППА «ПЧЕЛКИ»</a:t>
            </a:r>
            <a:br>
              <a:rPr lang="ru-RU" dirty="0" smtClean="0"/>
            </a:br>
            <a:r>
              <a:rPr lang="ru-RU" dirty="0" smtClean="0"/>
              <a:t>Лопатин ЛЕОНИД                 ЕГОРОВА АРИНА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G-7ec9cbbe5ab8924b9f72ce0ef67e8ace-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5808" y="1600200"/>
            <a:ext cx="2988183" cy="4724400"/>
          </a:xfrm>
        </p:spPr>
      </p:pic>
      <p:pic>
        <p:nvPicPr>
          <p:cNvPr id="16" name="Содержимое 15" descr="IMG-76241594de669a0ba51c568ff882efef-V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«ЖУРАВЛИ»</a:t>
            </a:r>
            <a:endParaRPr lang="ru-RU" dirty="0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ГРУППА «ЗВЕЗДОЧКА»</a:t>
            </a:r>
            <a:br>
              <a:rPr lang="ru-RU" dirty="0" smtClean="0"/>
            </a:br>
            <a:r>
              <a:rPr lang="ru-RU" dirty="0" smtClean="0"/>
              <a:t>ГОРИН МАКСИМ</a:t>
            </a:r>
            <a:endParaRPr lang="ru-RU" dirty="0"/>
          </a:p>
        </p:txBody>
      </p:sp>
      <p:pic>
        <p:nvPicPr>
          <p:cNvPr id="7" name="Содержимое 6" descr="IMG-137b2efc973dc7fdfe478106992abd55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16" name="Содержимое 15" descr="IMG-cff2d45ced686a93ca9797ff993afaf2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ГРУППА «ЗВЕЗДОЧКА»</a:t>
            </a:r>
            <a:br>
              <a:rPr lang="ru-RU" dirty="0" smtClean="0"/>
            </a:br>
            <a:r>
              <a:rPr lang="ru-RU" dirty="0" smtClean="0"/>
              <a:t>ЯШНОВ КИРИЛЛ</a:t>
            </a:r>
            <a:endParaRPr lang="ru-RU" dirty="0"/>
          </a:p>
        </p:txBody>
      </p:sp>
      <p:pic>
        <p:nvPicPr>
          <p:cNvPr id="5" name="Содержимое 4" descr="IMG-fbc9eb30d66289c54a8212d35518ecd7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571744"/>
            <a:ext cx="3571900" cy="3714776"/>
          </a:xfrm>
        </p:spPr>
      </p:pic>
      <p:pic>
        <p:nvPicPr>
          <p:cNvPr id="8" name="Содержимое 7" descr="IMG-459270124174790bca02a364301cc30a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178</Words>
  <Application>Microsoft Office PowerPoint</Application>
  <PresentationFormat>Экран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МУНИЦИПАЛЬНОЕ ДОШКОЛЬНОЕ ОБРАЗОВАТЕЛЬНОЕ  УЧРЕЖДЕНИЕ  МДОУ «ДЕТСКИЙ САД «АБВГДейка» г. Новоульяновск  ТВОРЧЕСКИЙ КОНКУРС «ПЕСНИ ПОБЕДЫ  В РИСУНКАХ ДЕТЕЙ» ПОСВЯЩЕННЫЙ  75- ЛЕТИЮ ПОБЕДЫ В ВОВ  1941-1945</vt:lpstr>
      <vt:lpstr>«СИНИЙ ПЛАТОЧЕК»</vt:lpstr>
      <vt:lpstr>ГРУППА «ПЧЕЛКИ»   Щипанов Степан</vt:lpstr>
      <vt:lpstr>  ГРУППА «ПЧЕЛКИ» ЕВСЕВЛЕЕВ ДАНИИЛ            АЗИЗОВА АМИНА</vt:lpstr>
      <vt:lpstr>ГРУППА «ПЧЕЛКИ» СМОЛЬКОВ дМИТРИЙ</vt:lpstr>
      <vt:lpstr>ГРУППА «ПЧЕЛКИ» Лопатин ЛЕОНИД                 ЕГОРОВА АРИНА  </vt:lpstr>
      <vt:lpstr>«ЖУРАВЛИ»</vt:lpstr>
      <vt:lpstr> ГРУППА «ЗВЕЗДОЧКА» ГОРИН МАКСИМ</vt:lpstr>
      <vt:lpstr>ГРУППА «ЗВЕЗДОЧКА» ЯШНОВ КИРИЛЛ</vt:lpstr>
      <vt:lpstr>ЗЛОБИНА ТАТЬЯНА МИХАЙЛОВНА – ВОСПИТАТЕЛЬ ГРУППЫ «ЗВЕЗДОЧКА»</vt:lpstr>
      <vt:lpstr>«КАТЮША»</vt:lpstr>
      <vt:lpstr> ГРУППА «СОЛНЫШКО»  БАРСУКОВА ТАИСИЯ</vt:lpstr>
      <vt:lpstr>ГРУППА «СОЛНЫШКО»   МАСЛОВА ДАРЬЯ</vt:lpstr>
      <vt:lpstr>«СМУГЛЯНКА»</vt:lpstr>
      <vt:lpstr> ГРУППА «СМЕШАРИКИ» МУСИНА МАРИЯ</vt:lpstr>
      <vt:lpstr>ГРУППА «СМЕШАРИКИ» СОВМЕСТНАЯ РАБОТа  Мусиной марии с мамой</vt:lpstr>
      <vt:lpstr>«ПЕРВЫМ ДЕЛОМ САМОЛЕТЫ»</vt:lpstr>
      <vt:lpstr> ГРУППА «РАДУГА» САДИВАНКИНА ВАРЯ         НУРГАЛЕЕВА КАТЯ</vt:lpstr>
      <vt:lpstr>ГРУППА «РАДУГА» ГРИШИНА ЭЛИНА        ТАРАКАНОВА АНГЕЛИНА</vt:lpstr>
      <vt:lpstr>ГРУППА «РАДУГА» СРЕДИН МАКСИМ</vt:lpstr>
      <vt:lpstr>«ДЕНЬ ПОБЕДЫ»</vt:lpstr>
      <vt:lpstr>ГРУППА «ДРУЖНАЯ СЕМЕЙКА» ДЕНИСОВА УЛЬЯНА</vt:lpstr>
      <vt:lpstr>ГРУППА «ДРУЖНАЯ СЕМЕЙКА» ТЕРЕНТЬЕВА АЛИНА</vt:lpstr>
      <vt:lpstr>ГРУППА «ДРУЖНАЯ СЕМЕЙКА» ШАПОВАЛОВА ВЛАДИСЛАВА</vt:lpstr>
      <vt:lpstr> ГРУППА «ДРУЖНАЯ СЕМЕЙКА»  САГАЙДАК КИРИЛЛ</vt:lpstr>
      <vt:lpstr>Слайд 26</vt:lpstr>
      <vt:lpstr>СПАСИБО ВСЕМ ЗА УЧАСТИЕ!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ПЕСНИ ПОБЕДЫ В РИСУНКАХ ДЕТЕЙ</dc:title>
  <dc:creator>Администратор</dc:creator>
  <cp:lastModifiedBy>Администратор</cp:lastModifiedBy>
  <cp:revision>14</cp:revision>
  <dcterms:created xsi:type="dcterms:W3CDTF">2020-05-09T12:19:17Z</dcterms:created>
  <dcterms:modified xsi:type="dcterms:W3CDTF">2020-05-13T14:10:41Z</dcterms:modified>
</cp:coreProperties>
</file>