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0" r:id="rId6"/>
    <p:sldId id="271" r:id="rId7"/>
    <p:sldId id="265" r:id="rId8"/>
    <p:sldId id="267" r:id="rId9"/>
    <p:sldId id="266" r:id="rId10"/>
    <p:sldId id="268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78" d="100"/>
          <a:sy n="78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2F1DC-9829-4A87-8F2C-FEA2EC1D9EE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76;&#1084;&#1080;&#1085;&#1080;&#1089;&#1090;&#1088;&#1072;&#1090;&#1086;&#1088;\Downloads\video_20201028_115731.mp4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проект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«Волшебные звуки вокруг нас»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Подготовил: </a:t>
            </a:r>
          </a:p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музыкальный руководитель </a:t>
            </a:r>
          </a:p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Пестова Н.В.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без звуков был бы грустный,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Серый, скучный и «невкусный»!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01023_1109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571612"/>
            <a:ext cx="3657600" cy="2743200"/>
          </a:xfrm>
        </p:spPr>
      </p:pic>
      <p:pic>
        <p:nvPicPr>
          <p:cNvPr id="6" name="Содержимое 5" descr="IMG_20201023_1058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Шумовая сказка «Осень»</a:t>
            </a:r>
            <a:endParaRPr lang="ru-RU" dirty="0"/>
          </a:p>
        </p:txBody>
      </p:sp>
      <p:pic>
        <p:nvPicPr>
          <p:cNvPr id="5" name="Содержимое 4" descr="IMG_20201028_11515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video_20201028_115731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2500306"/>
            <a:ext cx="4071966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positphotos_13086344-stock-illustration-autumn-background-with-yellow-leav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000924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познавательный, исследовательский, творческий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 Формирование у детей понятие шумовые и музыкальные звуки. Обогащение представлений детей о звуках окружающего мира, о их возникновении. Познакомить детей с принципами образования и улавливания звука.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ПРЕКТА: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Расширять представление детей о мире окружающих нас звуков.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Научить определять происхождение звуков, учиться их классифицировать – музыкальные, речевые, звуки природы (звуки окружающие нас).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Активизировать воображение, познавательную активность детей в процессе их 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«Шумовые и музыкальные звуки»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1021_0954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143404" cy="2928958"/>
          </a:xfrm>
        </p:spPr>
      </p:pic>
      <p:pic>
        <p:nvPicPr>
          <p:cNvPr id="7" name="Содержимое 6" descr="IMG_20201021_1000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786190"/>
            <a:ext cx="4572032" cy="288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«Звуки вокруг нас»</a:t>
            </a:r>
            <a:endParaRPr lang="ru-RU" sz="3600" dirty="0"/>
          </a:p>
        </p:txBody>
      </p:sp>
      <p:pic>
        <p:nvPicPr>
          <p:cNvPr id="4" name="Содержимое 3" descr="IMG_20201021_1009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57242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Исследовательская, экспериментальная  деятельность детей в стране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Деревянных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Стеклянных</a:t>
            </a:r>
            <a:endParaRPr lang="ru-RU" dirty="0"/>
          </a:p>
        </p:txBody>
      </p:sp>
      <p:pic>
        <p:nvPicPr>
          <p:cNvPr id="7" name="Содержимое 4" descr="IMG_20201026_09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57430"/>
            <a:ext cx="3657600" cy="40005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</p:pic>
      <p:pic>
        <p:nvPicPr>
          <p:cNvPr id="8" name="Содержимое 3" descr="IMG_20201026_09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3714775" cy="40005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Исследовательская, экспериментальная  деятельность детей в стране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Металлических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Шуршащих</a:t>
            </a:r>
            <a:endParaRPr lang="ru-RU" dirty="0"/>
          </a:p>
        </p:txBody>
      </p:sp>
      <p:pic>
        <p:nvPicPr>
          <p:cNvPr id="7" name="Содержимое 5" descr="IMG_20201026_09054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357430"/>
            <a:ext cx="3657600" cy="3786214"/>
          </a:xfrm>
        </p:spPr>
      </p:pic>
      <p:pic>
        <p:nvPicPr>
          <p:cNvPr id="8" name="Содержимое 7" descr="IMG_20201026_094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643338" cy="385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«Свойства шумов»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20201026_0907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IMG_20201026_0912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Неживая  природа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звуки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1026_0906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05910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«Музыкальные и не музыкальные звуки».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20201023_1127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00438"/>
            <a:ext cx="4214842" cy="2776345"/>
          </a:xfrm>
        </p:spPr>
      </p:pic>
      <p:pic>
        <p:nvPicPr>
          <p:cNvPr id="20" name="Содержимое 19" descr="IMG_20201023_1523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401479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152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Музыкальный проект  «Волшебные звуки вокруг нас» </vt:lpstr>
      <vt:lpstr>  Вид проекта: познавательный, исследовательский, творческий.</vt:lpstr>
      <vt:lpstr>        «Шумовые и музыкальные звуки» </vt:lpstr>
      <vt:lpstr>«Звуки вокруг нас»</vt:lpstr>
      <vt:lpstr>Исследовательская, экспериментальная  деятельность детей в стране звуков</vt:lpstr>
      <vt:lpstr>Исследовательская, экспериментальная  деятельность детей в стране звуков</vt:lpstr>
      <vt:lpstr>«Свойства шумов» </vt:lpstr>
      <vt:lpstr>Музыкальные звуки</vt:lpstr>
      <vt:lpstr>Викторина «Музыкальные и не музыкальные звуки». </vt:lpstr>
      <vt:lpstr>Мир без звуков был бы грустный, Серый, скучный и «невкусный»!</vt:lpstr>
      <vt:lpstr>Шумовая сказка «Осень»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проект  «Волшебные звуки вокруг нас»</dc:title>
  <dc:creator>Администратор</dc:creator>
  <cp:lastModifiedBy>Администратор</cp:lastModifiedBy>
  <cp:revision>10</cp:revision>
  <dcterms:created xsi:type="dcterms:W3CDTF">2020-10-26T09:57:38Z</dcterms:created>
  <dcterms:modified xsi:type="dcterms:W3CDTF">2020-10-28T11:22:08Z</dcterms:modified>
</cp:coreProperties>
</file>