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2" r:id="rId4"/>
    <p:sldId id="301" r:id="rId5"/>
    <p:sldId id="265" r:id="rId6"/>
    <p:sldId id="268" r:id="rId7"/>
    <p:sldId id="269" r:id="rId8"/>
    <p:sldId id="274" r:id="rId9"/>
    <p:sldId id="275" r:id="rId10"/>
    <p:sldId id="276" r:id="rId11"/>
    <p:sldId id="280" r:id="rId12"/>
    <p:sldId id="303" r:id="rId13"/>
    <p:sldId id="281" r:id="rId14"/>
    <p:sldId id="289" r:id="rId15"/>
    <p:sldId id="290" r:id="rId16"/>
    <p:sldId id="291" r:id="rId17"/>
    <p:sldId id="293" r:id="rId18"/>
    <p:sldId id="299" r:id="rId19"/>
    <p:sldId id="30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66CC"/>
                </a:solidFill>
              </a:rPr>
              <a:t>Детям о блокаде Ленинграда</a:t>
            </a:r>
            <a:endParaRPr lang="ru-RU" sz="3200" b="1" dirty="0">
              <a:solidFill>
                <a:srgbClr val="3366CC"/>
              </a:solidFill>
            </a:endParaRPr>
          </a:p>
        </p:txBody>
      </p:sp>
      <p:pic>
        <p:nvPicPr>
          <p:cNvPr id="1026" name="Picture 2" descr="C:\Users\Администратор\Pictures\66f6a4ebd234743cd464b9384bbdd7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b03699162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93338" y="273050"/>
            <a:ext cx="467517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280517"/>
            <a:ext cx="3008313" cy="55774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Жители истощённые голодом, обессилившие , жили в холодных квартирах с выбитыми стёклами, а зимой был – 41  градус, за водой ,ходили к реке Неве.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d03132910b133197e1d81f7c762260d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1428736"/>
            <a:ext cx="3970784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45433850_1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1556792"/>
            <a:ext cx="39707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Грузовики шли по льду под постоянными бомбёжками, поэтому этот путь прозвали «Дорогой смерти».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6" descr="d30d5a9c99a1d3d036f328ff0e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1643050"/>
            <a:ext cx="5657870" cy="452596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Автомобильная дорога была названа «дорогой жизни». Она позволила не только ввозить в город продовольствие , но и вывезти из города больных и детей.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111211454_1_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00200"/>
            <a:ext cx="7272808" cy="470912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12 января 1943 года войска Ленинградского и </a:t>
            </a:r>
            <a:r>
              <a:rPr lang="ru-RU" sz="2000" b="1" dirty="0" err="1" smtClean="0">
                <a:solidFill>
                  <a:srgbClr val="FF0000"/>
                </a:solidFill>
              </a:rPr>
              <a:t>Волховского</a:t>
            </a:r>
            <a:r>
              <a:rPr lang="ru-RU" sz="2000" b="1" dirty="0" smtClean="0">
                <a:solidFill>
                  <a:srgbClr val="FF0000"/>
                </a:solidFill>
              </a:rPr>
              <a:t> фронтов перешли в наступление. Через 6 дней ожесточённых боёв кольцо блокады было прорвано.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6148713_proryv_blokad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628800"/>
            <a:ext cx="7920880" cy="4680519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всё же город ещё оставался прифронтовым, Враг стоял у его стен. Авиация врага ещё обстреливала жилые дома.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29786561_korneev-e.a.-diarama-blokada-leningrada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1600200"/>
            <a:ext cx="5616624" cy="470912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Через год, 27 января 1944 года, в честь разгрома фашистских  войск под Ленинградом; прозвучал над Невой торжественный салют : 24 залпа из 324 орудий.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71-071-Blokada-snjat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600200"/>
            <a:ext cx="7200799" cy="4853136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Битва за Ленинград закончилась. В течение 900 дней ленинградцы боролись и отстаивали свой город. Ни голод и холод, ни авиации , ни </a:t>
            </a:r>
            <a:r>
              <a:rPr lang="ru-RU" sz="2000" b="1" dirty="0" smtClean="0">
                <a:solidFill>
                  <a:srgbClr val="FF0000"/>
                </a:solidFill>
              </a:rPr>
              <a:t>арт.обстрелы </a:t>
            </a:r>
            <a:r>
              <a:rPr lang="ru-RU" sz="2000" b="1" dirty="0" smtClean="0">
                <a:solidFill>
                  <a:srgbClr val="FF0000"/>
                </a:solidFill>
              </a:rPr>
              <a:t>не сломили славных защитников города.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6.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428736"/>
            <a:ext cx="8286808" cy="5168616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(2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143668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5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4" cy="62151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27644012_0_thumb[1]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332656"/>
            <a:ext cx="8640960" cy="5040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Фашисты решили уничтожить город , стереть его с лица земли , уничтожить ленинградцев.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304865975_leningrad-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556792"/>
            <a:ext cx="7416824" cy="496855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 время блокады фашисты выпустили по городу 150 тысяч снарядов, сбросили 5 тысяч бомб. Было разрушено и сожжено снарядами и бомбами 3174 здания.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90l1vaqwt52s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628800"/>
            <a:ext cx="4040188" cy="464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327644012_0_thumb[1]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1628800"/>
            <a:ext cx="40417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Какое – то время ещё работали школы. Сидели в пальто и шапках в  нетопленном  классе, голодные. Электричества  уже не было, в квартирах горели коптилки – баночки с </a:t>
            </a:r>
            <a:r>
              <a:rPr lang="ru-RU" sz="1800" b="1" dirty="0" err="1" smtClean="0">
                <a:solidFill>
                  <a:srgbClr val="C00000"/>
                </a:solidFill>
              </a:rPr>
              <a:t>с</a:t>
            </a:r>
            <a:r>
              <a:rPr lang="ru-RU" sz="1800" b="1" dirty="0" smtClean="0">
                <a:solidFill>
                  <a:srgbClr val="C00000"/>
                </a:solidFill>
              </a:rPr>
              <a:t> горючей жидкостью, в которые вставляли маленький фитилёк.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484784"/>
            <a:ext cx="7704856" cy="511256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Очень </a:t>
            </a:r>
            <a:r>
              <a:rPr lang="ru-RU" sz="2000" b="1" dirty="0" err="1" smtClean="0">
                <a:solidFill>
                  <a:srgbClr val="FF0000"/>
                </a:solidFill>
              </a:rPr>
              <a:t>тяжёдым</a:t>
            </a:r>
            <a:r>
              <a:rPr lang="ru-RU" sz="2000" b="1" dirty="0" smtClean="0">
                <a:solidFill>
                  <a:srgbClr val="FF0000"/>
                </a:solidFill>
              </a:rPr>
              <a:t>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01416"/>
            <a:ext cx="8568951" cy="525658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Кусочек хлеба был так мал, что вес его даже не ощущался в руке. В городе не работал водопровод, канализация, не было электричества, топлива, стоял транспорт.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154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68001" y="1556792"/>
            <a:ext cx="2818585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61903.320957.22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1628800"/>
            <a:ext cx="404177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Очередь за хлебом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x1-037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7056784" cy="446449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389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Детям о блокаде Ленинграда</vt:lpstr>
      <vt:lpstr>Слайд 2</vt:lpstr>
      <vt:lpstr>Слайд 3</vt:lpstr>
      <vt:lpstr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vt:lpstr>
      <vt:lpstr>За время блокады фашисты выпустили по городу 150 тысяч снарядов, сбросили 5 тысяч бомб. Было разрушено и сожжено снарядами и бомбами 3174 здания.</vt:lpstr>
      <vt:lpstr>Какое – то время ещё работали школы. Сидели в пальто и шапках в  нетопленном  классе, голодные. Электричества  уже не было, в квартирах горели коптилки – баночки с с горючей жидкостью, в которые вставляли маленький фитилёк.</vt:lpstr>
      <vt:lpstr>Очень тяжёдым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vt:lpstr>
      <vt:lpstr>Кусочек хлеба был так мал, что вес его даже не ощущался в руке. В городе не работал водопровод, канализация, не было электричества, топлива, стоял транспорт.</vt:lpstr>
      <vt:lpstr>Очередь за хлебом</vt:lpstr>
      <vt:lpstr>Слайд 10</vt:lpstr>
      <vt:lpstr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vt:lpstr>
      <vt:lpstr>Грузовики шли по льду под постоянными бомбёжками, поэтому этот путь прозвали «Дорогой смерти».</vt:lpstr>
      <vt:lpstr>Автомобильная дорога была названа «дорогой жизни». Она позволила не только ввозить в город продовольствие , но и вывезти из города больных и детей.</vt:lpstr>
      <vt:lpstr>12 января 1943 года войска Ленинградского и Волховского фронтов перешли в наступление. Через 6 дней ожесточённых боёв кольцо блокады было прорвано.</vt:lpstr>
      <vt:lpstr>И всё же город ещё оставался прифронтовым, Враг стоял у его стен. Авиация врага ещё обстреливала жилые дома.</vt:lpstr>
      <vt:lpstr>Через год, 27 января 1944 года, в честь разгрома фашистских  войск под Ленинградом; прозвучал над Невой торжественный салют : 24 залпа из 324 орудий.</vt:lpstr>
      <vt:lpstr>Битва за Ленинград закончилась. В течение 900 дней ленинградцы боролись и отстаивали свой город. Ни голод и холод, ни авиации , ни арт.обстрелы не сломили славных защитников города.</vt:lpstr>
      <vt:lpstr>Слайд 18</vt:lpstr>
      <vt:lpstr>Слайд 19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Администратор</cp:lastModifiedBy>
  <cp:revision>54</cp:revision>
  <dcterms:created xsi:type="dcterms:W3CDTF">2013-08-02T10:51:09Z</dcterms:created>
  <dcterms:modified xsi:type="dcterms:W3CDTF">2019-01-24T11:30:11Z</dcterms:modified>
</cp:coreProperties>
</file>