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76" r:id="rId4"/>
    <p:sldId id="275" r:id="rId5"/>
    <p:sldId id="272" r:id="rId6"/>
    <p:sldId id="263" r:id="rId7"/>
    <p:sldId id="277" r:id="rId8"/>
    <p:sldId id="278" r:id="rId9"/>
    <p:sldId id="280" r:id="rId10"/>
    <p:sldId id="281" r:id="rId11"/>
    <p:sldId id="279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008000"/>
    <a:srgbClr val="A50021"/>
    <a:srgbClr val="990099"/>
    <a:srgbClr val="CC3300"/>
    <a:srgbClr val="FF6600"/>
    <a:srgbClr val="CC00CC"/>
    <a:srgbClr val="FDEA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315" autoAdjust="0"/>
    <p:restoredTop sz="89402" autoAdjust="0"/>
  </p:normalViewPr>
  <p:slideViewPr>
    <p:cSldViewPr snapToGrid="0">
      <p:cViewPr>
        <p:scale>
          <a:sx n="39" d="100"/>
          <a:sy n="39" d="100"/>
        </p:scale>
        <p:origin x="-188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83BA5-0087-49CA-93B0-E620F0B3A400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74-A16E-4CFB-9E50-229BF5172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8D0E-FF9E-4E64-92CB-8735C81CB4D3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2A801-DC60-48D7-895B-3374915E7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7472-DC65-42FB-8C3A-FB18A047DBF8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7458-2E31-4BA3-8362-F4DEAFFC8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64BA-C00E-481A-A396-0CAC0548916F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2C825-2D82-4B55-953D-58352B9FB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B908-7E76-48CC-82F2-2FA461515D7E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87ABE-1F8E-434E-9D5B-AE6E48837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37A6-BE56-4323-9663-74E7E6FCFEC7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8CF8-8BCF-4425-BE3E-24729267F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10CB3-A6FB-436E-9604-C32F6B591293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B67F-DCBF-4CF8-8603-2917CD904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F2DFC-9D88-4292-85B1-602F502AC89C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B4F8-EC4A-4BD6-B8F2-8A17560E7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3EAA-BCEF-4F61-86E6-77F3BAE64579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10E8-3762-4665-82B4-35EA25A93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F1E8-8E94-4BB6-A75B-AD9553B7830F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123D-269D-4064-9B01-7B00BA782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1DCD-ADAB-4252-B50D-B11CA4FA279B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E134B-718D-41C4-B893-6E996A479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войная волна 6"/>
          <p:cNvSpPr/>
          <p:nvPr userDrawn="1"/>
        </p:nvSpPr>
        <p:spPr>
          <a:xfrm>
            <a:off x="0" y="0"/>
            <a:ext cx="9144000" cy="6858000"/>
          </a:xfrm>
          <a:prstGeom prst="doubleWave">
            <a:avLst/>
          </a:prstGeom>
          <a:solidFill>
            <a:srgbClr val="FDEADA">
              <a:alpha val="78039"/>
            </a:srgbClr>
          </a:solidFill>
          <a:ln w="57150" cmpd="thickThin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prst="artDeco"/>
            <a:bevelB w="317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59288" y="-90488"/>
            <a:ext cx="47625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79FBD2-00F2-476A-A6E6-6290603B56FF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pic>
        <p:nvPicPr>
          <p:cNvPr id="1033" name="Рисунок 8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77788" y="5157788"/>
            <a:ext cx="4762501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8DC303-59DD-4DA5-9443-46343EC1C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med">
    <p:zo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formal Roman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formal Roman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formal Roman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formal Roman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formal Roman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formal Roman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formal Roman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formal Roman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02" y="1062681"/>
            <a:ext cx="8886419" cy="125960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«Детский сад «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г.Новоульяновск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танцы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игры,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средство формирования социально-личностных качеств дошкольника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Пестова Н.В.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2333268"/>
            <a:ext cx="8832917" cy="942975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ru-RU" sz="3000" b="1" dirty="0" smtClean="0">
                <a:solidFill>
                  <a:srgbClr val="17375E"/>
                </a:solidFill>
              </a:rPr>
              <a:t>  </a:t>
            </a:r>
            <a:endParaRPr lang="ru-RU" sz="2600" dirty="0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Танцы с участием родителей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186249"/>
            <a:ext cx="3942158" cy="1318826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5c84f45edf51f0aef2220ae094e3c5d23b3e123aa98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5524" y="2773025"/>
            <a:ext cx="3868737" cy="290155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359243"/>
            <a:ext cx="3887391" cy="11458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Содержимое 11" descr="IMG_20210419_15382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50425" y="2669060"/>
            <a:ext cx="3887788" cy="2968388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07524"/>
            <a:ext cx="7886700" cy="466943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«….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Возможно, самое лучшее, самое совершенное и радостное, что есть в  жизни – это свободное движение под музыку. И научиться этому можно у ребёнка...»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Буренина А.Н.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Администратор\Downloads\IMG_20210419_153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5827" y="3583460"/>
            <a:ext cx="3311611" cy="25454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931" y="1847935"/>
            <a:ext cx="7886700" cy="26004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4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8535" y="2051223"/>
            <a:ext cx="8691514" cy="2511352"/>
          </a:xfrm>
        </p:spPr>
        <p:txBody>
          <a:bodyPr/>
          <a:lstStyle/>
          <a:p>
            <a:pPr algn="just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Коммуникативные танцы и игры - наиболее простой и эффективный способ развития навыка общения у детей</a:t>
            </a:r>
            <a:r>
              <a:rPr lang="ru-RU" sz="3200" b="1" dirty="0" smtClean="0">
                <a:solidFill>
                  <a:srgbClr val="C00000"/>
                </a:solidFill>
              </a:rPr>
              <a:t>.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В настоящее время огромное внимание уделяется проблеме социально – личностного развития и воспитания дошкольников.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Основная цель использования коммуникативных игр – помочь детям войти в современный мир, такой сложный, динамичный, характеризующийся множеством негативных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явлений.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развитие динамической стороны общения;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развитие позитивного самоощущения;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обеспечить успешную социализацию каждого ребенка в детском коллективе.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carmina-bur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74" y="2940543"/>
            <a:ext cx="2028825" cy="2714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7266" y="889686"/>
            <a:ext cx="7957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Педагоги,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занимающиеся элементами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невербального общения в танцах: 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К.Орф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А.Н. Буренина        Т.Э.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Тютюнникова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уренина_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65622" y="2912801"/>
            <a:ext cx="2446638" cy="269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tjutjunnikov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031" y="3103383"/>
            <a:ext cx="2224216" cy="274543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077" y="1581665"/>
            <a:ext cx="7886700" cy="3064475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«...Каждая коммуникативная игра – это маленькое «живое» произведение, которое создаётся здесь и сейчас. Но это и не театр – т.к. здесь нет зрителей – все актёры, как в жизни»....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Рыбак Е. В. 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Администратор\Documents\tgdf8hqdi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97" y="4201298"/>
            <a:ext cx="4151870" cy="2656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коммуникативных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танцев- игр: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Детское переживание радости со сверстниками в дальнейшем превращается в жизнерадостность, оптимистическое отношение к жизни, умение ладить с людьми, успешно решать жизненные проблемы, добиваться поставленных целей.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2fa537d05c1798ac51d4e2449dc4b60bc99bf68c40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85793" y="1705231"/>
            <a:ext cx="3225429" cy="4051601"/>
          </a:xfrm>
        </p:spPr>
      </p:pic>
      <p:pic>
        <p:nvPicPr>
          <p:cNvPr id="26626" name="Picture 2" descr="C:\Users\Администратор\Downloads\6048f72e2f73d4de27410d056dfee70dd276b634b63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406" y="691979"/>
            <a:ext cx="3484606" cy="40283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5cdfa8eee416159a9e71a38ea28950d79c139d9effed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098" y="1067792"/>
            <a:ext cx="3868737" cy="290155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5e536de8629201700cf5ad3043cbfad11d082a40c10d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78577" y="2518745"/>
            <a:ext cx="3887788" cy="2915841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Informal Roman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1030</TotalTime>
  <Words>171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МДОУ «Детский сад «АБВГДейка» г.Новоульяновск  Коммуникативные танцы – игры, как средство формирования социально-личностных качеств дошкольника                               музыкальный руководитель                                                                                 Пестова Н.В. </vt:lpstr>
      <vt:lpstr>Слайд 2</vt:lpstr>
      <vt:lpstr>  Актуальность проблемы</vt:lpstr>
      <vt:lpstr>  Цель:  </vt:lpstr>
      <vt:lpstr>Слайд 5</vt:lpstr>
      <vt:lpstr> «...Каждая коммуникативная игра – это маленькое «живое» произведение, которое создаётся здесь и сейчас. Но это и не театр – т.к. здесь нет зрителей – все актёры, как в жизни»....  Рыбак Е. В.  </vt:lpstr>
      <vt:lpstr>  Значение  коммуникативных  танцев- игр: </vt:lpstr>
      <vt:lpstr>Слайд 8</vt:lpstr>
      <vt:lpstr>Слайд 9</vt:lpstr>
      <vt:lpstr>    Танцы с участием родителей</vt:lpstr>
      <vt:lpstr>Слайд 11</vt:lpstr>
      <vt:lpstr>Спасибо за внимание!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Администратор</cp:lastModifiedBy>
  <cp:revision>122</cp:revision>
  <dcterms:created xsi:type="dcterms:W3CDTF">2014-07-09T19:50:31Z</dcterms:created>
  <dcterms:modified xsi:type="dcterms:W3CDTF">2021-04-20T11:47:45Z</dcterms:modified>
</cp:coreProperties>
</file>