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413D-2809-4503-9E66-29B3827FAC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BCA1-2B61-4456-B9FD-DD7B57A14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cs typeface="Times New Roman" pitchFamily="18" charset="0"/>
              </a:rPr>
              <a:t>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cs typeface="Times New Roman" pitchFamily="18" charset="0"/>
              </a:rPr>
              <a:t>Новоульяновск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F243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F243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F243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«Музыкальные инструменты»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F243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F243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F243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F243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Подготовил: музыкальный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  Пестова Н.В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u="sng" dirty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u="sng" dirty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u="sng" dirty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u="sng" dirty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разнообразие практической деятельности в процессе реализации художественно-эстетического развития дошкольника.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поддерживать интерес детей к звучанию разнообразных музыкальных инструментов;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обеспечивать совместную деятельность детей и взрослых;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обогащать словарный запас детей, развивать сообразительность и фантазию.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ownloads\Новая папка (2)\IMG_20210408_125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3571900" cy="2571768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ownloads\Новая папка (2)\IMG_20210408_125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71942"/>
            <a:ext cx="3857652" cy="2643206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Лэпбук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состоит разделов-кармашков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Администратор\Downloads\IMG_20210408_125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571612"/>
            <a:ext cx="350046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3" name="Picture 3" descr="C:\Users\Администратор\Downloads\Новая папка (2)\IMG_20210409_101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487">
            <a:off x="571472" y="3714752"/>
            <a:ext cx="2357454" cy="2805752"/>
          </a:xfrm>
          <a:prstGeom prst="rect">
            <a:avLst/>
          </a:prstGeom>
          <a:noFill/>
        </p:spPr>
      </p:pic>
      <p:pic>
        <p:nvPicPr>
          <p:cNvPr id="15364" name="Picture 4" descr="C:\Users\Администратор\Downloads\Новая папка (2)\IMG_20210409_102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000108"/>
            <a:ext cx="3000396" cy="3786214"/>
          </a:xfrm>
          <a:prstGeom prst="rect">
            <a:avLst/>
          </a:prstGeom>
          <a:noFill/>
        </p:spPr>
      </p:pic>
      <p:pic>
        <p:nvPicPr>
          <p:cNvPr id="15365" name="Picture 5" descr="C:\Users\Администратор\Downloads\Новая папка (2)\IMG_20210409_103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1613">
            <a:off x="6072198" y="428604"/>
            <a:ext cx="278608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0" name="Picture 2" descr="C:\Users\Администратор\Downloads\Новая папка (2)\IMG_20210409_10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2214578" cy="2928958"/>
          </a:xfrm>
          <a:prstGeom prst="rect">
            <a:avLst/>
          </a:prstGeom>
          <a:noFill/>
        </p:spPr>
      </p:pic>
      <p:pic>
        <p:nvPicPr>
          <p:cNvPr id="17411" name="Picture 3" descr="C:\Users\Администратор\Downloads\Новая папка (2)\IMG_20210409_10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642918"/>
            <a:ext cx="1890000" cy="2520000"/>
          </a:xfrm>
          <a:prstGeom prst="rect">
            <a:avLst/>
          </a:prstGeom>
          <a:noFill/>
        </p:spPr>
      </p:pic>
      <p:pic>
        <p:nvPicPr>
          <p:cNvPr id="17412" name="Picture 4" descr="C:\Users\Администратор\Downloads\IMG_20210408_125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214422"/>
            <a:ext cx="2357454" cy="309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8434" name="Picture 2" descr="C:\Users\Администратор\Downloads\Новая папка (2)\IMG_20210409_10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2928958" cy="3643338"/>
          </a:xfrm>
          <a:prstGeom prst="rect">
            <a:avLst/>
          </a:prstGeom>
          <a:noFill/>
        </p:spPr>
      </p:pic>
      <p:pic>
        <p:nvPicPr>
          <p:cNvPr id="18435" name="Picture 3" descr="C:\Users\Администратор\Downloads\IMG_20210409_100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43182"/>
            <a:ext cx="3929090" cy="3591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785794"/>
            <a:ext cx="3143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9458" name="Picture 2" descr="C:\Users\Администратор\Downloads\IMG_20210409_10410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71744"/>
            <a:ext cx="2428892" cy="3357586"/>
          </a:xfrm>
          <a:prstGeom prst="rect">
            <a:avLst/>
          </a:prstGeom>
          <a:noFill/>
        </p:spPr>
      </p:pic>
      <p:pic>
        <p:nvPicPr>
          <p:cNvPr id="4" name="Picture 7" descr="C:\Users\Администратор\Downloads\IMG_20210408_125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143248"/>
            <a:ext cx="4143404" cy="2928958"/>
          </a:xfrm>
          <a:prstGeom prst="rect">
            <a:avLst/>
          </a:prstGeom>
          <a:noFill/>
        </p:spPr>
      </p:pic>
      <p:pic>
        <p:nvPicPr>
          <p:cNvPr id="19459" name="Picture 3" descr="C:\Users\Администратор\Downloads\IMG_20210409_103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642918"/>
            <a:ext cx="17859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714620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— это не просто папка с накопленной информацией.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прежде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инструмент, который превращает занятия в увлекательную игру.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f1/0e/75/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571612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образом, использование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интерактивного пособия, открывает новые возможности в музыкальном воспитании детей дошкольного возраста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97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9</cp:revision>
  <dcterms:created xsi:type="dcterms:W3CDTF">2021-04-10T08:35:01Z</dcterms:created>
  <dcterms:modified xsi:type="dcterms:W3CDTF">2021-04-12T11:27:57Z</dcterms:modified>
</cp:coreProperties>
</file>