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0" r:id="rId3"/>
    <p:sldId id="272" r:id="rId4"/>
    <p:sldId id="257" r:id="rId5"/>
    <p:sldId id="275" r:id="rId6"/>
    <p:sldId id="258" r:id="rId7"/>
    <p:sldId id="259" r:id="rId8"/>
    <p:sldId id="260" r:id="rId9"/>
    <p:sldId id="261" r:id="rId10"/>
    <p:sldId id="262" r:id="rId11"/>
    <p:sldId id="276" r:id="rId12"/>
    <p:sldId id="263" r:id="rId13"/>
    <p:sldId id="264" r:id="rId14"/>
    <p:sldId id="265" r:id="rId15"/>
    <p:sldId id="266" r:id="rId16"/>
    <p:sldId id="289" r:id="rId17"/>
    <p:sldId id="284" r:id="rId18"/>
    <p:sldId id="285" r:id="rId19"/>
    <p:sldId id="286" r:id="rId20"/>
    <p:sldId id="287" r:id="rId21"/>
    <p:sldId id="288" r:id="rId22"/>
    <p:sldId id="274" r:id="rId23"/>
    <p:sldId id="292" r:id="rId24"/>
    <p:sldId id="267" r:id="rId25"/>
    <p:sldId id="269" r:id="rId26"/>
    <p:sldId id="295" r:id="rId27"/>
    <p:sldId id="301" r:id="rId28"/>
    <p:sldId id="294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9580_notlar-personel-vektör-arka-plan-dizayn-soyut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Звуки вокруг нас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Пестова Н.В.</a:t>
            </a:r>
            <a:endParaRPr lang="ru-RU" dirty="0" smtClean="0"/>
          </a:p>
          <a:p>
            <a:r>
              <a:rPr lang="ru-RU" dirty="0" smtClean="0"/>
              <a:t>МДОУ «Детский сад </a:t>
            </a:r>
            <a:r>
              <a:rPr lang="ru-RU" dirty="0" err="1" smtClean="0"/>
              <a:t>АБВГДЕйка</a:t>
            </a:r>
            <a:r>
              <a:rPr lang="ru-RU" dirty="0" smtClean="0"/>
              <a:t>» </a:t>
            </a:r>
            <a:r>
              <a:rPr lang="ru-RU" dirty="0" err="1" smtClean="0"/>
              <a:t>Г.Новоульяновск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Найдите соответствия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Мышка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Слон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Тигр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Корова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Овца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Обезьяна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Медведь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Лягушка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Утка 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32829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Рычит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Мычит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Блеет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Пищит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Ревёт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Трубит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Крякает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Кричит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Georgia" pitchFamily="18" charset="0"/>
              </a:rPr>
              <a:t>Квакает 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555875" y="1844675"/>
            <a:ext cx="21605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555875" y="2349500"/>
            <a:ext cx="21605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2555875" y="1844675"/>
            <a:ext cx="21605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555875" y="2349500"/>
            <a:ext cx="20875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2555875" y="2781300"/>
            <a:ext cx="21605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555875" y="4149725"/>
            <a:ext cx="20875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2555875" y="3716338"/>
            <a:ext cx="20875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2555875" y="5084763"/>
            <a:ext cx="20875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2555875" y="4581525"/>
            <a:ext cx="22320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9580_notlar-personel-vektör-arka-plan-dizayn-soyut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Живая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Шумовые звуки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природы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8" name="Picture 20" descr="з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16113"/>
            <a:ext cx="6402388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Comic Sans MS" pitchFamily="66" charset="0"/>
              </a:rPr>
              <a:t>ЗИМА</a:t>
            </a:r>
          </a:p>
        </p:txBody>
      </p:sp>
      <p:sp>
        <p:nvSpPr>
          <p:cNvPr id="18436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22960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003399"/>
                </a:solidFill>
              </a:rPr>
              <a:t>Вьюга, пурга</a:t>
            </a:r>
            <a:endParaRPr lang="ru-RU" sz="2800" i="1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003399"/>
                </a:solidFill>
              </a:rPr>
              <a:t>Скрипит </a:t>
            </a:r>
            <a:r>
              <a:rPr lang="ru-RU" sz="2800" i="1" dirty="0" smtClean="0">
                <a:solidFill>
                  <a:srgbClr val="003399"/>
                </a:solidFill>
              </a:rPr>
              <a:t>снег</a:t>
            </a:r>
            <a:r>
              <a:rPr lang="ru-RU" sz="2800" i="1" dirty="0" smtClean="0">
                <a:solidFill>
                  <a:srgbClr val="003399"/>
                </a:solidFill>
              </a:rPr>
              <a:t> под ногами</a:t>
            </a:r>
            <a:endParaRPr lang="ru-RU" sz="2800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о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76250"/>
            <a:ext cx="40703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ОСЕНЬ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003399"/>
                </a:solidFill>
              </a:rPr>
              <a:t>Шуршат листья</a:t>
            </a:r>
          </a:p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003399"/>
                </a:solidFill>
              </a:rPr>
              <a:t>Капает </a:t>
            </a:r>
            <a:r>
              <a:rPr lang="ru-RU" sz="2800" i="1" dirty="0" smtClean="0">
                <a:solidFill>
                  <a:srgbClr val="003399"/>
                </a:solidFill>
              </a:rPr>
              <a:t>дождь</a:t>
            </a:r>
          </a:p>
          <a:p>
            <a:pPr eaLnBrk="1" hangingPunct="1">
              <a:buFontTx/>
              <a:buNone/>
            </a:pPr>
            <a:r>
              <a:rPr lang="ru-RU" sz="2800" i="1" dirty="0" smtClean="0">
                <a:solidFill>
                  <a:srgbClr val="003399"/>
                </a:solidFill>
              </a:rPr>
              <a:t>Дует </a:t>
            </a:r>
            <a:r>
              <a:rPr lang="ru-RU" sz="2800" i="1" dirty="0" smtClean="0">
                <a:solidFill>
                  <a:srgbClr val="003399"/>
                </a:solidFill>
              </a:rPr>
              <a:t>ветер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FF0000"/>
                </a:solidFill>
                <a:latin typeface="Comic Sans MS" pitchFamily="66" charset="0"/>
              </a:rPr>
              <a:t>Весна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99"/>
                </a:solidFill>
              </a:rPr>
              <a:t>Журчат ручьи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99"/>
                </a:solidFill>
              </a:rPr>
              <a:t>Звенит капель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003399"/>
                </a:solidFill>
              </a:rPr>
              <a:t>Поют птицы</a:t>
            </a:r>
          </a:p>
        </p:txBody>
      </p:sp>
      <p:pic>
        <p:nvPicPr>
          <p:cNvPr id="44036" name="Picture 4" descr="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908050"/>
            <a:ext cx="4232275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ле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3534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Comic Sans MS" pitchFamily="66" charset="0"/>
              </a:rPr>
              <a:t>ЛЕТО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i="1" smtClean="0"/>
              <a:t>Щебечут птицы</a:t>
            </a:r>
          </a:p>
          <a:p>
            <a:pPr eaLnBrk="1" hangingPunct="1">
              <a:buFontTx/>
              <a:buNone/>
            </a:pPr>
            <a:r>
              <a:rPr lang="ru-RU" sz="2800" i="1" smtClean="0"/>
              <a:t>Шумит листва</a:t>
            </a:r>
          </a:p>
          <a:p>
            <a:pPr eaLnBrk="1" hangingPunct="1">
              <a:buFontTx/>
              <a:buNone/>
            </a:pPr>
            <a:r>
              <a:rPr lang="ru-RU" sz="2800" i="1" smtClean="0"/>
              <a:t>Гремит гром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9580_notlar-personel-vektör-arka-plan-dizayn-soyut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Звуки, которые производит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Шумовые звуки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-interer-detsko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342900" y="1503363"/>
            <a:ext cx="4114800" cy="384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erevjannaja_posuda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4686300" y="2047875"/>
            <a:ext cx="41148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«Деревянные» звуки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«Стеклянные» звуки</a:t>
            </a:r>
            <a:endParaRPr lang="ru-RU" dirty="0"/>
          </a:p>
        </p:txBody>
      </p:sp>
      <p:pic>
        <p:nvPicPr>
          <p:cNvPr id="3" name="Рисунок 2" descr="055-03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00505070_stekljannaja_posuda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2525713"/>
            <a:ext cx="4000500" cy="299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«Металлические» звуки</a:t>
            </a:r>
            <a:endParaRPr lang="ru-RU" dirty="0"/>
          </a:p>
        </p:txBody>
      </p:sp>
      <p:pic>
        <p:nvPicPr>
          <p:cNvPr id="3" name="Рисунок 2" descr="36ac3bb7c07eaebeafa5614b01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2217738"/>
            <a:ext cx="40005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6302315 (1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2519363"/>
            <a:ext cx="4000500" cy="30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9580_notlar-personel-vektör-arka-plan-dizayn-soyut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857364"/>
            <a:ext cx="5429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Их нельзя увидеть,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возьмёшь их в руки, 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Можно только слышать.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же они?..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«Пластмассовые» звуки</a:t>
            </a:r>
            <a:endParaRPr lang="ru-RU" dirty="0"/>
          </a:p>
        </p:txBody>
      </p:sp>
      <p:pic>
        <p:nvPicPr>
          <p:cNvPr id="3" name="Рисунок 2" descr="1333_16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200150" y="1646238"/>
            <a:ext cx="2513013" cy="226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14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5260975" y="1646238"/>
            <a:ext cx="2851150" cy="226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7616175.jpg"/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1325563" y="4137025"/>
            <a:ext cx="2262187" cy="226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-chaynyy-nabor-art.s-237.png"/>
          <p:cNvPicPr>
            <a:picLocks noGrp="1" noChangeAspect="1"/>
          </p:cNvPicPr>
          <p:nvPr isPhoto="1"/>
        </p:nvPicPr>
        <p:blipFill>
          <a:blip r:embed="rId5" cstate="screen">
            <a:lum/>
          </a:blip>
          <a:stretch>
            <a:fillRect/>
          </a:stretch>
        </p:blipFill>
        <p:spPr>
          <a:xfrm>
            <a:off x="5249863" y="4137025"/>
            <a:ext cx="2871787" cy="226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«Шуршащие» звуки</a:t>
            </a:r>
            <a:endParaRPr lang="ru-RU" dirty="0"/>
          </a:p>
        </p:txBody>
      </p:sp>
      <p:pic>
        <p:nvPicPr>
          <p:cNvPr id="3" name="Рисунок 2" descr="002169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570038" y="1646238"/>
            <a:ext cx="6002337" cy="47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9580_notlar-personel-vektör-arka-plan-dizayn-soyut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музыкальные звуки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вокруг нас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culture.ru/storage/images/ea26d195a606959615d5386995425515/0131c8f35d5979906bd9619391a0a5f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500958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Georgia" pitchFamily="18" charset="0"/>
              </a:rPr>
              <a:t>Что за инструмент?</a:t>
            </a:r>
            <a:r>
              <a:rPr lang="ru-RU" sz="400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96975"/>
            <a:ext cx="4619625" cy="4929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142984"/>
            <a:ext cx="4357718" cy="500062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kestr_raspolozhenie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8596" y="3067050"/>
            <a:ext cx="822960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3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596" y="500042"/>
            <a:ext cx="4972056" cy="266065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Коллектив музыкантов, что вместе играют,</a:t>
            </a:r>
          </a:p>
          <a:p>
            <a:pPr>
              <a:buNone/>
            </a:pPr>
            <a:r>
              <a:rPr lang="ru-RU" sz="2800" dirty="0" smtClean="0"/>
              <a:t>И музыку вместе они исполняют.</a:t>
            </a:r>
          </a:p>
          <a:p>
            <a:pPr>
              <a:buNone/>
            </a:pPr>
            <a:r>
              <a:rPr lang="ru-RU" sz="2800" dirty="0" smtClean="0"/>
              <a:t>Бывает он струнный и духовой,</a:t>
            </a:r>
          </a:p>
          <a:p>
            <a:pPr>
              <a:buNone/>
            </a:pPr>
            <a:r>
              <a:rPr lang="ru-RU" sz="2800" dirty="0" smtClean="0"/>
              <a:t>Эстрадный, народный и всякий другой. </a:t>
            </a:r>
          </a:p>
          <a:p>
            <a:pPr>
              <a:buNone/>
            </a:pPr>
            <a:r>
              <a:rPr lang="ru-RU" sz="2800" dirty="0" smtClean="0"/>
              <a:t>(Оркестр)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ankfurt-Radio-Symphony-Orchestr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1800" smtClean="0"/>
          </a:p>
          <a:p>
            <a:pPr eaLnBrk="1" hangingPunct="1">
              <a:buFontTx/>
              <a:buNone/>
            </a:pPr>
            <a:r>
              <a:rPr lang="ru-RU" sz="4800" b="1" i="1" smtClean="0">
                <a:solidFill>
                  <a:srgbClr val="0033CC"/>
                </a:solidFill>
              </a:rPr>
              <a:t>Шумовые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CC"/>
                </a:solidFill>
              </a:rPr>
              <a:t>Щебет птиц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CC"/>
                </a:solidFill>
              </a:rPr>
              <a:t>Шорох листьев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CC"/>
                </a:solidFill>
              </a:rPr>
              <a:t>Журчание ручейка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CC"/>
                </a:solidFill>
              </a:rPr>
              <a:t>Гром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33CC"/>
                </a:solidFill>
              </a:rPr>
              <a:t>Звон капели</a:t>
            </a:r>
            <a:endParaRPr lang="en-US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0033CC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428750"/>
            <a:ext cx="4716462" cy="4741863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4800" b="1" i="1" dirty="0" smtClean="0">
                <a:solidFill>
                  <a:srgbClr val="0033CC"/>
                </a:solidFill>
              </a:rPr>
              <a:t>Музыкальные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33CC"/>
                </a:solidFill>
              </a:rPr>
              <a:t>играют на музыкальном инструменте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33CC"/>
              </a:solidFill>
            </a:endParaRPr>
          </a:p>
        </p:txBody>
      </p:sp>
      <p:sp>
        <p:nvSpPr>
          <p:cNvPr id="25604" name="WordArt 8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07375" cy="10080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звуки</a:t>
            </a:r>
          </a:p>
        </p:txBody>
      </p:sp>
      <p:sp>
        <p:nvSpPr>
          <p:cNvPr id="25605" name="AutoShape 12"/>
          <p:cNvSpPr>
            <a:spLocks noChangeArrowheads="1"/>
          </p:cNvSpPr>
          <p:nvPr/>
        </p:nvSpPr>
        <p:spPr bwMode="auto">
          <a:xfrm rot="3074515">
            <a:off x="4283869" y="1485106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5606" name="AutoShape 13"/>
          <p:cNvSpPr>
            <a:spLocks noChangeArrowheads="1"/>
          </p:cNvSpPr>
          <p:nvPr/>
        </p:nvSpPr>
        <p:spPr bwMode="auto">
          <a:xfrm rot="7362284">
            <a:off x="3453607" y="1523206"/>
            <a:ext cx="647700" cy="569913"/>
          </a:xfrm>
          <a:prstGeom prst="rightArrow">
            <a:avLst>
              <a:gd name="adj1" fmla="val 50000"/>
              <a:gd name="adj2" fmla="val 28412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9580_notlar-personel-vektör-arka-plan-dizayn-soyut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Шумовые звуки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вокруг нас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Слова, обозначающие различные шумовые звуки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Журчать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Греметь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Топать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Скрипеть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Хлопать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Щебетать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Жужжать</a:t>
            </a:r>
          </a:p>
          <a:p>
            <a:pPr eaLnBrk="1" hangingPunct="1"/>
            <a:endParaRPr lang="ru-RU" sz="2800" dirty="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Шипеть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Тикать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Звенеть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Стучать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Шептать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Хрустеть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Шелестеть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89580_notlar-personel-vektör-arka-plan-dizayn-soyut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Живая природа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Шумовые звуки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природы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Georgia" pitchFamily="18" charset="0"/>
              </a:rPr>
              <a:t>Волк воет.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913" y="1600200"/>
            <a:ext cx="31638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А кошка? 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Мяукает.</a:t>
            </a:r>
          </a:p>
        </p:txBody>
      </p:sp>
      <p:pic>
        <p:nvPicPr>
          <p:cNvPr id="12292" name="Picture 9" descr="3ca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276475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692150"/>
            <a:ext cx="7437438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А сова? 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Ухает.</a:t>
            </a:r>
          </a:p>
        </p:txBody>
      </p:sp>
      <p:pic>
        <p:nvPicPr>
          <p:cNvPr id="13315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765175"/>
            <a:ext cx="3695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765175"/>
            <a:ext cx="793115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А ворона?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Каркает.</a:t>
            </a:r>
          </a:p>
          <a:p>
            <a:pPr eaLnBrk="1" hangingPunct="1"/>
            <a:endParaRPr lang="ru-RU" sz="2800" dirty="0" smtClean="0">
              <a:latin typeface="Comic Sans MS" pitchFamily="66" charset="0"/>
            </a:endParaRP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                                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                                     </a:t>
            </a:r>
            <a:r>
              <a:rPr lang="ru-RU" sz="2800" dirty="0" smtClean="0">
                <a:latin typeface="Comic Sans MS" pitchFamily="66" charset="0"/>
              </a:rPr>
              <a:t>А голубь?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                         Воркует.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 </a:t>
            </a:r>
          </a:p>
        </p:txBody>
      </p:sp>
      <p:pic>
        <p:nvPicPr>
          <p:cNvPr id="15363" name="Picture 4" descr="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692150"/>
            <a:ext cx="329723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bi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78C79"/>
              </a:clrFrom>
              <a:clrTo>
                <a:srgbClr val="778C7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573463"/>
            <a:ext cx="32400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kury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BEA36C"/>
              </a:clrFrom>
              <a:clrTo>
                <a:srgbClr val="BEA36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620713"/>
            <a:ext cx="43211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А курица?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Кудахчет.</a:t>
            </a:r>
          </a:p>
          <a:p>
            <a:pPr eaLnBrk="1" hangingPunct="1"/>
            <a:endParaRPr lang="ru-RU" sz="2800" dirty="0" smtClean="0">
              <a:latin typeface="Comic Sans MS" pitchFamily="66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dirty="0" smtClean="0"/>
              <a:t>                                   </a:t>
            </a:r>
            <a:r>
              <a:rPr lang="ru-RU" sz="2800" dirty="0" smtClean="0">
                <a:latin typeface="Comic Sans MS" pitchFamily="66" charset="0"/>
              </a:rPr>
              <a:t>А гусь?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                                Гогочет.</a:t>
            </a:r>
          </a:p>
        </p:txBody>
      </p:sp>
      <p:pic>
        <p:nvPicPr>
          <p:cNvPr id="16388" name="Picture 4" descr="гусь gus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08275"/>
            <a:ext cx="3496875" cy="32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241</Words>
  <PresentationFormat>Экран (4:3)</PresentationFormat>
  <Paragraphs>114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Звуки вокруг нас</vt:lpstr>
      <vt:lpstr>Слайд 2</vt:lpstr>
      <vt:lpstr>Шумовые звуки</vt:lpstr>
      <vt:lpstr>Слова, обозначающие различные шумовые звуки</vt:lpstr>
      <vt:lpstr>Живая природа</vt:lpstr>
      <vt:lpstr>Волк воет.</vt:lpstr>
      <vt:lpstr>Слайд 7</vt:lpstr>
      <vt:lpstr>Слайд 8</vt:lpstr>
      <vt:lpstr>Слайд 9</vt:lpstr>
      <vt:lpstr>Найдите соответствия</vt:lpstr>
      <vt:lpstr>Не Живая природа</vt:lpstr>
      <vt:lpstr>ЗИМА</vt:lpstr>
      <vt:lpstr>ОСЕНЬ</vt:lpstr>
      <vt:lpstr>Весна</vt:lpstr>
      <vt:lpstr>ЛЕТО</vt:lpstr>
      <vt:lpstr>Звуки, которые производит человек</vt:lpstr>
      <vt:lpstr>«Деревянные» звуки</vt:lpstr>
      <vt:lpstr>«Стеклянные» звуки</vt:lpstr>
      <vt:lpstr>«Металлические» звуки</vt:lpstr>
      <vt:lpstr>«Пластмассовые» звуки</vt:lpstr>
      <vt:lpstr>«Шуршащие» звуки</vt:lpstr>
      <vt:lpstr>музыкальные звуки</vt:lpstr>
      <vt:lpstr>Слайд 23</vt:lpstr>
      <vt:lpstr>Что за инструмент? 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Звуки. Музыкальные и шумовые.</dc:title>
  <dc:creator>1</dc:creator>
  <cp:lastModifiedBy>Администратор</cp:lastModifiedBy>
  <cp:revision>18</cp:revision>
  <dcterms:created xsi:type="dcterms:W3CDTF">2016-04-17T18:26:36Z</dcterms:created>
  <dcterms:modified xsi:type="dcterms:W3CDTF">2020-10-15T16:40:39Z</dcterms:modified>
</cp:coreProperties>
</file>