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7" r:id="rId2"/>
    <p:sldId id="279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80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81" r:id="rId20"/>
    <p:sldId id="275" r:id="rId21"/>
    <p:sldId id="277" r:id="rId22"/>
    <p:sldId id="278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3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4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68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9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61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7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4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5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0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7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7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825403"/>
            <a:ext cx="6878471" cy="585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№18 АЛЕНУШКА»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«ЛУК- ОТ СЕМИ НЕДУГ»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проекта: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Составители: воспитатели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5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Бабияк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Г.К.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5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Дорных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М.С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" y="259307"/>
            <a:ext cx="7137780" cy="64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791571"/>
            <a:ext cx="6974006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воспитателей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методических и посадочных материалов;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интересных занятий;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выставок;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отражение данной тематики при создании тематического планирования учебной программы;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подбор информации через интернет, познавательная информация, картинки о луке.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1009934"/>
            <a:ext cx="6646459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детей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в различных беседах;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заучивание загадок, пословиц и поговорок;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рисование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 прочитанных произведений;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выполнение аппликаций;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изготовление поделок;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в развлечениях.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5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149" y="1487606"/>
            <a:ext cx="6243851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родителей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оказание помощи в оформлении папки –растяжки;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изготовление с детьми поделок из лука;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оформление книжечек о луке;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изготовление книги рецептов из лука.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1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7" y="777923"/>
            <a:ext cx="6823881" cy="499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реализации проекта: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темы (проблемы проекта).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плана проекта.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информации, литературы, дополнительного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плану с детьми, родителями, педагогами.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итогов, анализ ожидаемого результата.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проекта.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9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611049"/>
            <a:ext cx="6987654" cy="606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данной деятельности: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089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Объединить детей, родителей и воспитателей в совместной деятельности;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089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выращивании лука на подоконнике, дети должны: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184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об условиях прорастания лука;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184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как сажают лук, как ухаживают за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о пользе лука;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и в каких целях используют лук;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поговорки, пословицы и загадки про лук.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87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3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614149"/>
            <a:ext cx="6660108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проектной деятельности: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книга-сказка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лука»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поделок из лука;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рисунки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аппликации детей;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6775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грядка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«луковое дерево», тепличка, зелень лука.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875"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0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1194" y="0"/>
            <a:ext cx="8215951" cy="7383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Этапы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87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Подготовительный:</a:t>
            </a:r>
          </a:p>
          <a:p>
            <a:pPr marL="866775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Разработка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стратегии реализации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проекта.</a:t>
            </a:r>
          </a:p>
          <a:p>
            <a:pPr marL="866775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Подбор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изучение необходимой научной и художественной литературы о пользе и свойствах лука.</a:t>
            </a:r>
          </a:p>
          <a:p>
            <a:pPr marL="866775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Беседа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 детьми, для выявления знаний детей 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луке.</a:t>
            </a:r>
          </a:p>
          <a:p>
            <a:pPr marL="866775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Подбор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материала по теме «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Лук. Народные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рецепты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лука».</a:t>
            </a:r>
          </a:p>
          <a:p>
            <a:pPr marL="866775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Составление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плана работы, подбор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методик.</a:t>
            </a:r>
          </a:p>
          <a:p>
            <a:pPr marL="866775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Подготовка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атрибутов для игр,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занятий.</a:t>
            </a:r>
          </a:p>
          <a:p>
            <a:pPr marL="866775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информационно-  просветительской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работы        среди родителей дошкольников.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2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603" y="0"/>
            <a:ext cx="7206018" cy="724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629025" algn="l"/>
              </a:tabLs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Основной:</a:t>
            </a:r>
            <a:endParaRPr lang="ru-RU" sz="24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строения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лука по опорной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таблице.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роста лука по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«Огород на подоконнике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Д.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Родари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«Чиполино», Маслов А.В. «Кот огородник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Разучивание частушек, стихов, загадок, пословиц, поговорок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деятельность: аппликация из пластилина «Лук», поделка из цветной бумаги: «Грядка из лука»; рисунки и поделки на тему: «Лук от семи недуг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сказки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«Лук - путешественник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          оформление иллюстрациями книги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сказке «Лук-путешественник».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0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2387" y="586855"/>
            <a:ext cx="784746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8070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41097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Просмотр мультфильма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Чиполлино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pPr marL="141097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Пальчиковая гимнастика «Лук».</a:t>
            </a:r>
          </a:p>
          <a:p>
            <a:pPr marL="141097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Дидактическая игра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Карлсон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выращивает зеленый лук».</a:t>
            </a:r>
          </a:p>
          <a:p>
            <a:pPr marL="141097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Дидактическая игра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Чиполлино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помогает выращивать лук».</a:t>
            </a:r>
          </a:p>
          <a:p>
            <a:pPr marL="141097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Беседа с детьми «Таблетки растут на грядке».</a:t>
            </a:r>
          </a:p>
          <a:p>
            <a:pPr marL="141097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Наблюдение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зарисовка в календаре наблюдений.</a:t>
            </a:r>
          </a:p>
          <a:p>
            <a:pPr marL="1410970" marR="24765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Консультация для родителей «Полезные свойства лука»,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 пользе лукового семейства»,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«Полезные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целебные (лечебные) свойства лука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репчатого»,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Лечение луком: народные рецепты»</a:t>
            </a:r>
          </a:p>
          <a:p>
            <a:pPr marL="141097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Проведение НОД по теме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«Волшебный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лук»</a:t>
            </a:r>
          </a:p>
          <a:p>
            <a:pPr marL="970280" indent="-970280">
              <a:buFont typeface="Wingdings" panose="05000000000000000000" pitchFamily="2" charset="2"/>
              <a:buChar char="Ø"/>
            </a:pPr>
            <a:endParaRPr lang="ru-RU" sz="1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4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286603"/>
            <a:ext cx="711048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«Лук- от семи недуг»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исследовательский.</a:t>
            </a: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обучающий.</a:t>
            </a: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среднесрочный</a:t>
            </a: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    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Вызвать        интерес        детей        к        познавательно        – исследовательской деятельности посредством наблюдения за луком</a:t>
            </a: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Бабияк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Кирилловна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Сергеевна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к школе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Дельфинчики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детей подготовительной к школе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Дельфинчики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573206"/>
            <a:ext cx="6851176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деятельность- посадка лука.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№1. Посадка лука в землю.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№2. Посадка лука в воду.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№3. Посев семян лука в тепличку.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Опыт№4. Наблюдение за ростом лука в земле.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Опыт№5. Наблюдение за ростом лука в воде.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Опыт№6. Наблюдение за ростом лука в тепличке.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№7. Сравнение опытов.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7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600501"/>
            <a:ext cx="6612340" cy="3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8070"/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Завершающий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Презентация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проекта при проведении НОД по теме : «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Лук- от семи недуг».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поделок из лука.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Фотовыставка нашего исследования.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в пищу выращенного лука.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Мониторинг.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95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136478"/>
            <a:ext cx="80658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уходу за растениями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(полив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ростом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зарисовка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роста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урожая,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пищу,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Дети научились сажать и ухаживать за луком, познакомились с условиями роста лука, научились подмечать пользу и красоту зеленого лука.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 детей сформировались знания и представления о росте зеленого лука. В комнатных условиях; как в контейнере с почвой, так и в стакане с водой. А также и в других условиях, в темноте и без воды.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данного проекта научила дошкольников сравнивать, анализировать, делать выводы. В процессе работы над проектом дошкольники рассматривали рост лука, отметили его роль как лекарственного сырья; изучали чудодейственное влияние на здоровье человека.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Расширился кругозор и мыслительная деятельность детей. Сам процесс и результат проекта принес детям удовлетворение, радость переживания, осознания собственных умений.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Благодаря проведенной работе, наши дети осознанно могут ответить на вопрос, почему необходим лук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0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97873"/>
              </p:ext>
            </p:extLst>
          </p:nvPr>
        </p:nvGraphicFramePr>
        <p:xfrm>
          <a:off x="580572" y="609601"/>
          <a:ext cx="6778170" cy="5820229"/>
        </p:xfrm>
        <a:graphic>
          <a:graphicData uri="http://schemas.openxmlformats.org/drawingml/2006/table">
            <a:tbl>
              <a:tblPr firstRow="1" firstCol="1" bandRow="1"/>
              <a:tblGrid>
                <a:gridCol w="1270745">
                  <a:extLst>
                    <a:ext uri="{9D8B030D-6E8A-4147-A177-3AD203B41FA5}">
                      <a16:colId xmlns:a16="http://schemas.microsoft.com/office/drawing/2014/main" val="2769006144"/>
                    </a:ext>
                  </a:extLst>
                </a:gridCol>
                <a:gridCol w="1222817">
                  <a:extLst>
                    <a:ext uri="{9D8B030D-6E8A-4147-A177-3AD203B41FA5}">
                      <a16:colId xmlns:a16="http://schemas.microsoft.com/office/drawing/2014/main" val="3748182302"/>
                    </a:ext>
                  </a:extLst>
                </a:gridCol>
                <a:gridCol w="1040603">
                  <a:extLst>
                    <a:ext uri="{9D8B030D-6E8A-4147-A177-3AD203B41FA5}">
                      <a16:colId xmlns:a16="http://schemas.microsoft.com/office/drawing/2014/main" val="1814847638"/>
                    </a:ext>
                  </a:extLst>
                </a:gridCol>
                <a:gridCol w="1101916">
                  <a:extLst>
                    <a:ext uri="{9D8B030D-6E8A-4147-A177-3AD203B41FA5}">
                      <a16:colId xmlns:a16="http://schemas.microsoft.com/office/drawing/2014/main" val="1114885907"/>
                    </a:ext>
                  </a:extLst>
                </a:gridCol>
                <a:gridCol w="1101916">
                  <a:extLst>
                    <a:ext uri="{9D8B030D-6E8A-4147-A177-3AD203B41FA5}">
                      <a16:colId xmlns:a16="http://schemas.microsoft.com/office/drawing/2014/main" val="3262701073"/>
                    </a:ext>
                  </a:extLst>
                </a:gridCol>
                <a:gridCol w="1040173">
                  <a:extLst>
                    <a:ext uri="{9D8B030D-6E8A-4147-A177-3AD203B41FA5}">
                      <a16:colId xmlns:a16="http://schemas.microsoft.com/office/drawing/2014/main" val="3121641988"/>
                    </a:ext>
                  </a:extLst>
                </a:gridCol>
              </a:tblGrid>
              <a:tr h="1353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виды деятельности детей, организация которых обеспечивается воспитателями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97607"/>
                  </a:ext>
                </a:extLst>
              </a:tr>
              <a:tr h="541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455152"/>
                  </a:ext>
                </a:extLst>
              </a:tr>
              <a:tr h="947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Организованная образовательная деятельность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Вводная беседа на тему «Волшебник лук»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по схеме посадки лука.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Прослушивание аудиосказки Дж. Родари «Чипполино».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Прослушивание аудиосказки Дж. Родари «Чипполино».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Заучивание стихотворения о луке. Чтение художественной литературы, стихов, загадок, пословиц.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897397"/>
                  </a:ext>
                </a:extLst>
              </a:tr>
              <a:tr h="676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Появление корешков у лука в воде.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Прорастание первого листика у лука , растущего в земле.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042216"/>
                  </a:ext>
                </a:extLst>
              </a:tr>
              <a:tr h="812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Экспериментирование, моделирование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Рассматривание луковицы в разрезе.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Посадка лука в воду, в ёмкость с землёй и тепличку. У одной луковицы срезаем вершок.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 лука в земле, тепличке и подлив воды в ёмкость с водой под луком.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 лука в земле, тепличке и подлив воды в ёмкость с водой под луком.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 лука в земле, тепличке и подлив воды в ёмкость с водой под луком.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69568"/>
                  </a:ext>
                </a:extLst>
              </a:tr>
              <a:tr h="406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«Назови овощи и фрукты».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«Встань в порядке посадки лука»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496677"/>
                  </a:ext>
                </a:extLst>
              </a:tr>
              <a:tr h="676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Художественная деятельность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Рисование ладошками. Групповая работа «Луковое поле».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Объёмная аппликация «Лук» из пластилина.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Рисование по прочитанному произведению Дж.Родари «Чипполино».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961904"/>
                  </a:ext>
                </a:extLst>
              </a:tr>
              <a:tr h="406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«Пробеги между луковыми грядками».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134893"/>
                  </a:ext>
                </a:extLst>
              </a:tr>
              <a:tr h="541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навыки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«Кто скажет больше пословиц и поговорок о луке».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056785"/>
                  </a:ext>
                </a:extLst>
              </a:tr>
              <a:tr h="676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семьёй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«Лук – лекарственное растение».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к изготовлению папки-передвижки «Лук от семи недуг».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0" marR="252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99244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82788" y="2160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65668"/>
              </p:ext>
            </p:extLst>
          </p:nvPr>
        </p:nvGraphicFramePr>
        <p:xfrm>
          <a:off x="261257" y="457200"/>
          <a:ext cx="7010399" cy="5804359"/>
        </p:xfrm>
        <a:graphic>
          <a:graphicData uri="http://schemas.openxmlformats.org/drawingml/2006/table">
            <a:tbl>
              <a:tblPr firstRow="1" firstCol="1" bandRow="1"/>
              <a:tblGrid>
                <a:gridCol w="1377433">
                  <a:extLst>
                    <a:ext uri="{9D8B030D-6E8A-4147-A177-3AD203B41FA5}">
                      <a16:colId xmlns:a16="http://schemas.microsoft.com/office/drawing/2014/main" val="3072420132"/>
                    </a:ext>
                  </a:extLst>
                </a:gridCol>
                <a:gridCol w="1202409">
                  <a:extLst>
                    <a:ext uri="{9D8B030D-6E8A-4147-A177-3AD203B41FA5}">
                      <a16:colId xmlns:a16="http://schemas.microsoft.com/office/drawing/2014/main" val="1429442406"/>
                    </a:ext>
                  </a:extLst>
                </a:gridCol>
                <a:gridCol w="1076051">
                  <a:extLst>
                    <a:ext uri="{9D8B030D-6E8A-4147-A177-3AD203B41FA5}">
                      <a16:colId xmlns:a16="http://schemas.microsoft.com/office/drawing/2014/main" val="2609327518"/>
                    </a:ext>
                  </a:extLst>
                </a:gridCol>
                <a:gridCol w="1139451">
                  <a:extLst>
                    <a:ext uri="{9D8B030D-6E8A-4147-A177-3AD203B41FA5}">
                      <a16:colId xmlns:a16="http://schemas.microsoft.com/office/drawing/2014/main" val="2838218035"/>
                    </a:ext>
                  </a:extLst>
                </a:gridCol>
                <a:gridCol w="1139451">
                  <a:extLst>
                    <a:ext uri="{9D8B030D-6E8A-4147-A177-3AD203B41FA5}">
                      <a16:colId xmlns:a16="http://schemas.microsoft.com/office/drawing/2014/main" val="887036702"/>
                    </a:ext>
                  </a:extLst>
                </a:gridCol>
                <a:gridCol w="1075604">
                  <a:extLst>
                    <a:ext uri="{9D8B030D-6E8A-4147-A177-3AD203B41FA5}">
                      <a16:colId xmlns:a16="http://schemas.microsoft.com/office/drawing/2014/main" val="3700184108"/>
                    </a:ext>
                  </a:extLst>
                </a:gridCol>
              </a:tblGrid>
              <a:tr h="1283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виды деятельности детей, организация которых обеспечивается воспитателями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457345"/>
                  </a:ext>
                </a:extLst>
              </a:tr>
              <a:tr h="598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332677"/>
                  </a:ext>
                </a:extLst>
              </a:tr>
              <a:tr h="641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Организованная образовательная деятельность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на тему «Откуда к нам пришёл лук».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сказки «Кот-огородник» А.В. Маслов.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Прослушивание пени «Лук-лучок».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художественной литературы, стихов, загадок, пословиц.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выставки поделок из лука «Лук- наш друг».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679647"/>
                  </a:ext>
                </a:extLst>
              </a:tr>
              <a:tr h="1483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Прорастание первого листика у лука, растущего в воде со срезанным вершком, прорастание ещё трех листиков у лука, растущего в земле.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Прорастание ростков в тепличке.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Сравнение проросших корешков у луковиц с разными условиями  роста.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Подрастание   листика у лука, растущего в воде со срезанным вершком, появление первого листика у лука в воде с несрезанным вершком, увеличение пучка листиков у лука , растущего в земле.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Сравнение результатов прорастания лука в разных условиях.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4332"/>
                  </a:ext>
                </a:extLst>
              </a:tr>
              <a:tr h="641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Экспериментирование, моделирование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Свойства лука. Запах, вкус, цвет.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Полив лука в земле, тепличке и подлив воды в ёмкость с водой под луком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 лука в земле, тепличке и подлив воды в ёмкость с водой под луком.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 лука в земле, тепличке и подлив воды в ёмкость с водой под луком.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 лука в земле, тепличке и подлив воды в ёмкость с водой под луком.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970809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Собери картинку «Лук».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79159"/>
                  </a:ext>
                </a:extLst>
              </a:tr>
              <a:tr h="898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Художественная деятельность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объёмных поделок из гофрированной бумаги. Групповая работа «Луковая  грядка».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книги по придуманной детьми сказке «Путешествие лука».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Продолжение работы над книгой по придуманной детьми сказке «Путешествие лука».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Завершение создания книги по придуманной детьми сказке «Путешествие лука».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740627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«Собери лук в корзинку».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637629"/>
                  </a:ext>
                </a:extLst>
              </a:tr>
              <a:tr h="513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навыки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сказки «Путешествие лука».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«Кто скажет больше пословиц и поговорок о луке».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723946"/>
                  </a:ext>
                </a:extLst>
              </a:tr>
              <a:tr h="385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семьёй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«Лук – от семи недуг».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к изготовлению поделок из лука.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76" marR="2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29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259307"/>
            <a:ext cx="7397086" cy="701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Петров В.В. «Растительный мир нашей Родины» М.: Просвещение, 1991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2.Приходько С.Н. « Лечебница на подоконнике» Киев.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думка,1968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Шантуров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А.Г. Врач-больной-лекарство» Иркутск. Восточно-сибирское книжное издательство, 1986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Интернет ресурсы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http://www.naromed.ru/ns_svoistva_chesnoka.htm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http://strana-sovetoff.ru/?p=4376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http://ogorodik-sad.ru/content/istoriya-kultury-luka-i-ego-rasprostranenie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http://www.greeninfo.ru/vegetables/allium_porrum.html/Article/_/aID/5595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4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8843747" cy="604595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6479" y="6045958"/>
            <a:ext cx="8843748" cy="81204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детей всегда восхищало все, что растет и  зеленеет. И мы решили понаблюдать как же  пробивается на свет зелененький росточек. Для этого надо устроили зимний огород на подоконнике, эстетически его оформили. Дружно и весело взялись за дело…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2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23379"/>
            <a:ext cx="9143999" cy="63462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посадим лук. Грядка получилась непростая- многоэтажная ! Но чтобы появились нежные росточки, нужны почва, вода, свет, тепло и наши заботливые руки.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-1"/>
            <a:ext cx="8911987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2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50675"/>
            <a:ext cx="9143999" cy="60732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Посеяли семена в тепличку. Посадили лук в почву  и в воду. Где же быстрее появится нежная зелень?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0"/>
            <a:ext cx="8884692" cy="62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9" y="6277970"/>
            <a:ext cx="8966580" cy="580030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Вовлекли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 в наш проект, проводили беседы и консультации. Занимательную информацию можно было найти в папках-передвижках и на стендах.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0"/>
            <a:ext cx="8939284" cy="62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137" y="799306"/>
            <a:ext cx="7110484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проекта: 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составу участников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детско-взрослый.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виду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исследовательский.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типу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смешанный (игровой, информационный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познавательный).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репчатый лук.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марта по 15 марта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детского сада.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80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6400800"/>
            <a:ext cx="8830102" cy="45720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передать красоту, подмеченную у луковички, использовали художественную нетрадиционную технику изобразительного искусства-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пластилинографию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883010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9" y="6114197"/>
            <a:ext cx="8898339" cy="74380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 ладошками, создание поделок из бумаги- это не просто интересное занятие, а еще и возможность думать, пробовать, искать, творить,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эксперементировать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самовыражаться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1"/>
            <a:ext cx="8898340" cy="61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6127845"/>
            <a:ext cx="8775511" cy="60050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одно из любимых занятий наших детей. Использование пластилина предоставляет прекрасную возможность для развития творчества и фантазии.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8898340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83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7027"/>
            <a:ext cx="9143999" cy="62097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занимались и играли, но про лук не забывали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Изучали,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поливали.И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конечно, умней стали. Появились корешки и зеленые листики-стрелочки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2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7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6073254"/>
            <a:ext cx="8898339" cy="6823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 дружно занимались. Бегали по луковым грядкам и соревновались, кто быстрее наберет лука в корзинку.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"/>
            <a:ext cx="8898339" cy="60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5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6168788"/>
            <a:ext cx="8911989" cy="6892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деятельность. Инсценировка. «Сидит дед во сто шуб одет. Кто его раздевает, слезы проливает»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0"/>
            <a:ext cx="8911988" cy="61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12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1" y="6373504"/>
            <a:ext cx="8516202" cy="48449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воспитанников группы в проекте- изготовление поделок из лука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"/>
            <a:ext cx="8911987" cy="61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342" y="6387151"/>
            <a:ext cx="6347714" cy="29266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9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3" y="6405562"/>
            <a:ext cx="8952932" cy="452437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и долгожданный урожай!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1"/>
            <a:ext cx="8952933" cy="64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2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6405562"/>
            <a:ext cx="8215951" cy="3364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Поделились опытом с коллегами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"/>
            <a:ext cx="8215951" cy="64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3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364" y="218364"/>
            <a:ext cx="7001302" cy="616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разработана на основе основной образовательной программы дошкольного образования муниципального дошкольного образовательного учреждения «Детский сад №18 «Аленушка», в соответствии с Федеральным государственным образовательным стандартом дошкольного образования (ФГОС ДО). Программа составлена с учетом специфики образования ребенка дошкольного возраста, которая заключается в необходимости развития у каждого воспитанника базиса личной культуры, интеллигентности, обеспечения его эмоционального благополучия, обогащения его способностей и склонностей.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54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128" y="2493749"/>
            <a:ext cx="6155140" cy="13208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Спасибо за внимание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37016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177421"/>
            <a:ext cx="7178722" cy="586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экологии в нашей стране  и в мире стоит очень остро, а дошкольный возраст - наиболее важный этап в развитии экологической культуры человека. Деятельность, связанная с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эксперементированием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наблюдением, играет важную роль в развитии психической сферы ребенка в развитии мышления, памяти, воображения и внимания.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беседы с детьми выяснилось, что все знают: лук полезен, его надо есть, чтобы не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болеть. Нас заинтересовало зеленое перо репчатого лука, так как его можно легко вырастить в условиях детского сада. Выращивание, а, затем, и последующее употребление в пищу зеленого пера лука детьми нашей группы поможет детскому организму справиться с сезонным авитаминозом и снизить заболеваемость.</a:t>
            </a:r>
            <a:r>
              <a:rPr lang="ru-RU" sz="2000" dirty="0" smtClean="0"/>
              <a:t> 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решили провести исследования по выращиванию лука на подоконнике и разработали данный проект.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7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764275"/>
            <a:ext cx="7055892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 вырастить зелёный лук на подоконнике? 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может быть полезен лук?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Что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можно делать с луком?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 полезных свойств лука.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104" y="1624085"/>
            <a:ext cx="5725236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детей познавательного интереса по выращиванию лука в комнатных условиях, расширение знаний о его пользе и росте при помощи проведения опыта.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4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286602"/>
            <a:ext cx="6837527" cy="762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1.Систематизировать научные знания о необходимости света, тепла, влаги, почвы, воздуха для роста растений, 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лука.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2.Закреплять представления о луке, о его особенностях внешнего и внутреннего строения.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3.Выработать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посадки лука в землю и воду.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4.Выявить, сравнить изменения и различия, которые произошли с луком во время его роста.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5.Способствовать возникновению интереса к процессу роста и пользе лука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Привлекать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активной самостоятельной деятельности по выращиванию растений (полив, прополка, рыхление земли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и заботливое отношение к растениям.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3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1" y="750627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sz="2400" u="sng" dirty="0">
                <a:solidFill>
                  <a:srgbClr val="111111"/>
                </a:solidFill>
                <a:latin typeface="Times New Roman" panose="02020603050405020304" pitchFamily="18" charset="0"/>
              </a:rPr>
              <a:t>Методы и технологии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:</a:t>
            </a:r>
          </a:p>
          <a:p>
            <a:pPr indent="228600"/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-беседы;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-занятия в игровой форме;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-дидактические игры;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-подвижные игры;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-пальчиковая гимнастика и др. 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-художественное слово;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-элементарные эксперименты и опыты;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28600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</a:rPr>
              <a:t>-трудовые поручения.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28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1947</Words>
  <Application>Microsoft Office PowerPoint</Application>
  <PresentationFormat>Экран (4:3)</PresentationFormat>
  <Paragraphs>286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Наших детей всегда восхищало все, что растет и  зеленеет. И мы решили понаблюдать как же  пробивается на свет зелененький росточек. Для этого надо устроили зимний огород на подоконнике, эстетически его оформили. Дружно и весело взялись за дело…</vt:lpstr>
      <vt:lpstr>А теперь посадим лук. Грядка получилась непростая- многоэтажная ! Но чтобы появились нежные росточки, нужны почва, вода, свет, тепло и наши заботливые руки.</vt:lpstr>
      <vt:lpstr>Посеяли семена в тепличку. Посадили лук в почву  и в воду. Где же быстрее появится нежная зелень?</vt:lpstr>
      <vt:lpstr>АВовлекли родителей в наш проект, проводили беседы и консультации. Занимательную информацию можно было найти в папках-передвижках и на стендах.</vt:lpstr>
      <vt:lpstr>Чтобы передать красоту, подмеченную у луковички, использовали художественную нетрадиционную технику изобразительного искусства- пластилинографию.</vt:lpstr>
      <vt:lpstr>Нетрадиционная техника рисования ладошками, создание поделок из бумаги- это не просто интересное занятие, а еще и возможность думать, пробовать, искать, творить, эксперементировать и самовыражаться.</vt:lpstr>
      <vt:lpstr>Лепка одно из любимых занятий наших детей. Использование пластилина предоставляет прекрасную возможность для развития творчества и фантазии.</vt:lpstr>
      <vt:lpstr>Мы  занимались и играли, но про лук не забывали. Изучали, поливали.И, конечно, умней стали. Появились корешки и зеленые листики-стрелочки</vt:lpstr>
      <vt:lpstr>Спортом  дружно занимались. Бегали по луковым грядкам и соревновались, кто быстрее наберет лука в корзинку.</vt:lpstr>
      <vt:lpstr>Театральная деятельность. Инсценировка. «Сидит дед во сто шуб одет. Кто его раздевает, слезы проливает»</vt:lpstr>
      <vt:lpstr>Активное участие родителей воспитанников группы в проекте- изготовление поделок из лука</vt:lpstr>
      <vt:lpstr>Презентация PowerPoint</vt:lpstr>
      <vt:lpstr> Вот и долгожданный урожай!</vt:lpstr>
      <vt:lpstr>Поделились опытом с коллегами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2020-02-08T07:48:22Z</dcterms:created>
  <dcterms:modified xsi:type="dcterms:W3CDTF">2020-02-11T10:28:00Z</dcterms:modified>
</cp:coreProperties>
</file>