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3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B86B-8FBB-492F-819F-B5DF0AADA300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D69F-41D1-4CAE-AE54-22DCFD14A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91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B86B-8FBB-492F-819F-B5DF0AADA300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D69F-41D1-4CAE-AE54-22DCFD14A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B86B-8FBB-492F-819F-B5DF0AADA300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D69F-41D1-4CAE-AE54-22DCFD14AE7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320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B86B-8FBB-492F-819F-B5DF0AADA300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D69F-41D1-4CAE-AE54-22DCFD14A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48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B86B-8FBB-492F-819F-B5DF0AADA300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D69F-41D1-4CAE-AE54-22DCFD14AE7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616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B86B-8FBB-492F-819F-B5DF0AADA300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D69F-41D1-4CAE-AE54-22DCFD14A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61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B86B-8FBB-492F-819F-B5DF0AADA300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D69F-41D1-4CAE-AE54-22DCFD14A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79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B86B-8FBB-492F-819F-B5DF0AADA300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D69F-41D1-4CAE-AE54-22DCFD14A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98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B86B-8FBB-492F-819F-B5DF0AADA300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D69F-41D1-4CAE-AE54-22DCFD14A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9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B86B-8FBB-492F-819F-B5DF0AADA300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D69F-41D1-4CAE-AE54-22DCFD14A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594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B86B-8FBB-492F-819F-B5DF0AADA300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D69F-41D1-4CAE-AE54-22DCFD14A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398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B86B-8FBB-492F-819F-B5DF0AADA300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D69F-41D1-4CAE-AE54-22DCFD14A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7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B86B-8FBB-492F-819F-B5DF0AADA300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D69F-41D1-4CAE-AE54-22DCFD14A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14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B86B-8FBB-492F-819F-B5DF0AADA300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D69F-41D1-4CAE-AE54-22DCFD14A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31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B86B-8FBB-492F-819F-B5DF0AADA300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D69F-41D1-4CAE-AE54-22DCFD14A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758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B86B-8FBB-492F-819F-B5DF0AADA300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D69F-41D1-4CAE-AE54-22DCFD14A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439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1B86B-8FBB-492F-819F-B5DF0AADA300}" type="datetimeFigureOut">
              <a:rPr lang="ru-RU" smtClean="0"/>
              <a:t>20.12.2017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F0D69F-41D1-4CAE-AE54-22DCFD14A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27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" y="586930"/>
            <a:ext cx="11716512" cy="627107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9728" y="0"/>
            <a:ext cx="5815584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Роль воспитателя в жизни ребенка</a:t>
            </a:r>
            <a:endParaRPr lang="ru-RU" b="1" i="1" u="sng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8958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39764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69152" y="141541"/>
            <a:ext cx="5510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-человек, осуществляющий воспитание;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технологий, направленных на целенаправленное формирование личности ребенка 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или изменение личности перевоспитание).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152" y="2388310"/>
            <a:ext cx="5888736" cy="446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9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38923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752344" y="313817"/>
            <a:ext cx="6696456" cy="9907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умениям воспитателя: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9660" y="1618361"/>
            <a:ext cx="4828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Средне-специальное, высшее образование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повышение квалификации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самообразование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основных требований к </a:t>
            </a:r>
            <a:r>
              <a:rPr lang="ru-RU" sz="20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-образовательной работе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особенностей развития детей разных возрастных групп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разнообразного методического материала.</a:t>
            </a:r>
            <a:endParaRPr lang="ru-RU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54546" y="1618361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авторских программ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новых интересных материалов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информационных технологий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компьютерной техники</a:t>
            </a:r>
            <a:endParaRPr lang="ru-RU" sz="20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2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32445" y="731520"/>
            <a:ext cx="82783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опытных профессионалов в области воспитания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Воспитатель-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всеобщая и необходимая категория общественной жизни. Чтобы сохраняться и развиваться, общество должно производить и производить духовные и материальные ценности, а для этого необходимо чтобы новые поколения, приходящие на смену, усваивая и используя опыт предшествующих, обогащали и совершенствовали его, вносили свой вклад в развитие материальной и духовной культуры. Связь и преемственность между старшими и младшими поколениями обеспечиваются. Ему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пренадлежит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ведущая роль и в индивидуальном нравственном, умственном и физическом развитии человека.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581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2716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Личностные, профессиональные, индивидуальные качества современного воспитателя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89415"/>
            <a:ext cx="3413760" cy="425240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Аккуратность;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Амбициозность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Вежливость;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к деталям;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работоспособность;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 мышления;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Дисциплинированность;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Инициативность;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Исполнительность;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коммуникабельность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2964" y="2160589"/>
            <a:ext cx="44256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Креативность;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Нацеленность на результат;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Общительность;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Пунктуальность;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Самоконтроль;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Самокритичность;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Справедливость;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Трудолюбие;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в себе;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Честность;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Энергичность.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822" y="1377217"/>
            <a:ext cx="3898392" cy="456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0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Воспитатель в современном мире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Необходимая профессия, которая является базой формирования личности ребенка. Именно воспитатель помогает закладывать основы в формирование способностей ребенка.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243072"/>
            <a:ext cx="3506473" cy="3212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728" y="3414522"/>
            <a:ext cx="3983736" cy="304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5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0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</TotalTime>
  <Words>249</Words>
  <Application>Microsoft Office PowerPoint</Application>
  <PresentationFormat>Широкоэкранный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Times New Roman</vt:lpstr>
      <vt:lpstr>Trebuchet MS</vt:lpstr>
      <vt:lpstr>Wingdings</vt:lpstr>
      <vt:lpstr>Wingdings 3</vt:lpstr>
      <vt:lpstr>Аспект</vt:lpstr>
      <vt:lpstr>Роль воспитателя в жизни ребенка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Личностные, профессиональные, индивидуальные качества современного воспитателя</vt:lpstr>
      <vt:lpstr>Воспитатель в современном мире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2017-12-20T05:25:34Z</dcterms:created>
  <dcterms:modified xsi:type="dcterms:W3CDTF">2017-12-20T07:29:22Z</dcterms:modified>
</cp:coreProperties>
</file>