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9" r:id="rId1"/>
  </p:sldMasterIdLst>
  <p:sldIdLst>
    <p:sldId id="256" r:id="rId2"/>
    <p:sldId id="257" r:id="rId3"/>
    <p:sldId id="259" r:id="rId4"/>
    <p:sldId id="276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676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32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1444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485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3895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14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88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888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129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46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35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88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068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86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55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8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04"/>
            <a:ext cx="1952272" cy="6853049"/>
            <a:chOff x="6627813" y="195650"/>
            <a:chExt cx="1952625" cy="5678101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65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972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0" r:id="rId1"/>
    <p:sldLayoutId id="2147484141" r:id="rId2"/>
    <p:sldLayoutId id="2147484142" r:id="rId3"/>
    <p:sldLayoutId id="2147484143" r:id="rId4"/>
    <p:sldLayoutId id="2147484144" r:id="rId5"/>
    <p:sldLayoutId id="2147484145" r:id="rId6"/>
    <p:sldLayoutId id="2147484146" r:id="rId7"/>
    <p:sldLayoutId id="2147484147" r:id="rId8"/>
    <p:sldLayoutId id="2147484148" r:id="rId9"/>
    <p:sldLayoutId id="2147484149" r:id="rId10"/>
    <p:sldLayoutId id="2147484150" r:id="rId11"/>
    <p:sldLayoutId id="2147484151" r:id="rId12"/>
    <p:sldLayoutId id="2147484152" r:id="rId13"/>
    <p:sldLayoutId id="2147484153" r:id="rId14"/>
    <p:sldLayoutId id="2147484154" r:id="rId15"/>
    <p:sldLayoutId id="214748415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2.jpeg"/><Relationship Id="rId4" Type="http://schemas.openxmlformats.org/officeDocument/2006/relationships/image" Target="../media/image51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65217" y="1850064"/>
            <a:ext cx="740664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 МЫ ПРОВЕЛИ ЛЕТО!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990600"/>
            <a:ext cx="6858000" cy="28956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24110"/>
            <a:ext cx="7162800" cy="128089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Детки в садике живут</a:t>
            </a:r>
            <a:br>
              <a:rPr lang="ru-RU" sz="2400" b="1" dirty="0" smtClean="0"/>
            </a:br>
            <a:r>
              <a:rPr lang="ru-RU" sz="2400" b="1" dirty="0" smtClean="0"/>
              <a:t>Здесь играют и поют!</a:t>
            </a:r>
            <a:br>
              <a:rPr lang="ru-RU" sz="2400" b="1" dirty="0" smtClean="0"/>
            </a:br>
            <a:r>
              <a:rPr lang="ru-RU" sz="2400" b="1" dirty="0" smtClean="0"/>
              <a:t>С ними занимаются, они во всю стараются!</a:t>
            </a:r>
            <a:endParaRPr lang="ru-RU" sz="24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61115"/>
            <a:ext cx="2825353" cy="37671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476" y="1879600"/>
            <a:ext cx="2778324" cy="376713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124" y="1944913"/>
            <a:ext cx="2762506" cy="368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59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624110"/>
            <a:ext cx="3273425" cy="250009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943" y="624110"/>
            <a:ext cx="3512457" cy="250009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143" y="3886199"/>
            <a:ext cx="3306082" cy="24574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943" y="3886199"/>
            <a:ext cx="3623128" cy="24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05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624110"/>
            <a:ext cx="3505199" cy="257629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624110"/>
            <a:ext cx="3352800" cy="2576290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962400"/>
            <a:ext cx="3352800" cy="22669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962400"/>
            <a:ext cx="3505199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631366"/>
            <a:ext cx="3273425" cy="264523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800" y="609595"/>
            <a:ext cx="3310450" cy="266700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733800"/>
            <a:ext cx="3273425" cy="26289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733800"/>
            <a:ext cx="32004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45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63537"/>
            <a:ext cx="2971800" cy="338931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400" y="363536"/>
            <a:ext cx="2825353" cy="338931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024308"/>
            <a:ext cx="4876800" cy="252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44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24110"/>
            <a:ext cx="7162800" cy="89989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Мы играем целый день,</a:t>
            </a:r>
            <a:br>
              <a:rPr lang="ru-RU" sz="2400" b="1" dirty="0" smtClean="0"/>
            </a:br>
            <a:r>
              <a:rPr lang="ru-RU" sz="2400" b="1" dirty="0" smtClean="0"/>
              <a:t>Целый день играть не лень!</a:t>
            </a:r>
            <a:endParaRPr lang="ru-RU" sz="24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24000"/>
            <a:ext cx="3197225" cy="21336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187" y="1524000"/>
            <a:ext cx="3197225" cy="2133599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921918"/>
            <a:ext cx="2362200" cy="25550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771" y="3907404"/>
            <a:ext cx="2209800" cy="25550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941" y="3921918"/>
            <a:ext cx="2193699" cy="254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1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98710"/>
            <a:ext cx="3197225" cy="244929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800" y="598710"/>
            <a:ext cx="3294600" cy="244929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191000"/>
            <a:ext cx="3197225" cy="20383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800" y="4191000"/>
            <a:ext cx="32946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26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624110"/>
            <a:ext cx="3352800" cy="280489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624110"/>
            <a:ext cx="3429000" cy="280489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114800"/>
            <a:ext cx="3352800" cy="2286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114800"/>
            <a:ext cx="3429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44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162800" cy="152400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Пусть не сердятся родители,</a:t>
            </a:r>
            <a:br>
              <a:rPr lang="ru-RU" sz="2400" b="1" dirty="0" smtClean="0"/>
            </a:br>
            <a:r>
              <a:rPr lang="ru-RU" sz="2400" b="1" dirty="0" smtClean="0"/>
              <a:t>Что измажутся строители,</a:t>
            </a:r>
            <a:br>
              <a:rPr lang="ru-RU" sz="2400" b="1" dirty="0" smtClean="0"/>
            </a:br>
            <a:r>
              <a:rPr lang="ru-RU" sz="2400" b="1" dirty="0" smtClean="0"/>
              <a:t>Потому что тот, кто строит,</a:t>
            </a:r>
            <a:br>
              <a:rPr lang="ru-RU" sz="2400" b="1" dirty="0" smtClean="0"/>
            </a:br>
            <a:r>
              <a:rPr lang="ru-RU" sz="2400" b="1" dirty="0" smtClean="0"/>
              <a:t>Тот чего-нибудь да стоит!</a:t>
            </a:r>
            <a:endParaRPr lang="ru-RU" sz="24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136706"/>
            <a:ext cx="3048000" cy="4053114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760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2415" y="624110"/>
            <a:ext cx="6591985" cy="52871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Пакует чемоданы ЛЕТО: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Жару, цветы кладет в пакеты,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И стопкой ровной после сушки –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Из одуванчиков подушки.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Сложило бережно в кармашек: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Лягушек, бабочек, букашек,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Жуков и мотылька ночного….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Пора! Я, кажется, готово!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В кладовке – соки и соленья,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И из смородины варенье…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Мой поезд будет ровно в восемь,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И не забудьте встретить…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ОСЕНЬ…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53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42415" y="624110"/>
            <a:ext cx="6591985" cy="5287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Лето – удивительная и благоприятная пора, когда детям можно вдоволь гулять, бегать и прыгать. Именно в этот период они много времени проводят на воздухе. И очень важно так организовать жизнь детей, чтобы каждый день приносил им что-то новое, был наполнен интересным содержанием, чтобы воспоминания о летнем времени, играх, прогулках и развлечениях, интересных эпизодах из их жизни еще долго радовали детей!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162800" cy="150949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Здравствуй лето, здравствуй лето!</a:t>
            </a:r>
            <a:br>
              <a:rPr lang="ru-RU" sz="2400" b="1" dirty="0" smtClean="0"/>
            </a:br>
            <a:r>
              <a:rPr lang="ru-RU" sz="2400" b="1" dirty="0" smtClean="0"/>
              <a:t>Много красок, много света.</a:t>
            </a:r>
            <a:br>
              <a:rPr lang="ru-RU" sz="2400" b="1" dirty="0" smtClean="0"/>
            </a:br>
            <a:r>
              <a:rPr lang="ru-RU" sz="2400" b="1" dirty="0" smtClean="0"/>
              <a:t>Много дивного тепла нам природа отдала!</a:t>
            </a:r>
            <a:br>
              <a:rPr lang="ru-RU" sz="2400" b="1" dirty="0" smtClean="0"/>
            </a:br>
            <a:r>
              <a:rPr lang="ru-RU" sz="2400" b="1" dirty="0" smtClean="0"/>
              <a:t>Вот прекрасная пора! Любит лето детвора!</a:t>
            </a:r>
            <a:endParaRPr lang="ru-RU" sz="24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890490"/>
            <a:ext cx="2819400" cy="465849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890490"/>
            <a:ext cx="4114800" cy="2148110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4191000"/>
            <a:ext cx="4114800" cy="235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30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624110"/>
            <a:ext cx="3607087" cy="2652489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24110"/>
            <a:ext cx="3429000" cy="2652490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810000"/>
            <a:ext cx="5334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49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624110"/>
            <a:ext cx="7086600" cy="128089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Свежий воздух малышам- нужен и полезен!</a:t>
            </a:r>
            <a:br>
              <a:rPr lang="ru-RU" sz="2400" b="1" dirty="0" smtClean="0"/>
            </a:br>
            <a:r>
              <a:rPr lang="ru-RU" sz="2400" b="1" dirty="0" smtClean="0"/>
              <a:t>Очень весело гулять нам! И никаких болезней!</a:t>
            </a:r>
            <a:endParaRPr lang="ru-RU" sz="24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1926771"/>
            <a:ext cx="3398157" cy="190868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4191000"/>
            <a:ext cx="3398157" cy="1798439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926771"/>
            <a:ext cx="3505201" cy="1905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191000"/>
            <a:ext cx="3505201" cy="179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55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24110"/>
            <a:ext cx="7162800" cy="128089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Шустро заберусь на грядку</a:t>
            </a:r>
            <a:br>
              <a:rPr lang="ru-RU" sz="2400" b="1" dirty="0" smtClean="0"/>
            </a:br>
            <a:r>
              <a:rPr lang="ru-RU" sz="2400" b="1" dirty="0" smtClean="0"/>
              <a:t>И нарву цветов охапку,</a:t>
            </a:r>
            <a:br>
              <a:rPr lang="ru-RU" sz="2400" b="1" dirty="0" smtClean="0"/>
            </a:br>
            <a:r>
              <a:rPr lang="ru-RU" sz="2400" b="1" dirty="0" smtClean="0"/>
              <a:t>Понесу букет домой, все для мамочки родной!</a:t>
            </a:r>
            <a:endParaRPr lang="ru-RU" sz="24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196565"/>
            <a:ext cx="3197225" cy="207063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267200"/>
            <a:ext cx="3197225" cy="1983496"/>
          </a:xfrm>
        </p:spPr>
      </p:pic>
    </p:spTree>
    <p:extLst>
      <p:ext uri="{BB962C8B-B14F-4D97-AF65-F5344CB8AC3E}">
        <p14:creationId xmlns:p14="http://schemas.microsoft.com/office/powerpoint/2010/main" val="103171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457200"/>
            <a:ext cx="7162800" cy="144780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Мы зарядкой заниматься</a:t>
            </a:r>
            <a:br>
              <a:rPr lang="ru-RU" sz="2400" b="1" dirty="0" smtClean="0"/>
            </a:br>
            <a:r>
              <a:rPr lang="ru-RU" sz="2400" b="1" dirty="0" smtClean="0"/>
              <a:t>Начинаем по утрам.</a:t>
            </a:r>
            <a:br>
              <a:rPr lang="ru-RU" sz="2400" b="1" dirty="0" smtClean="0"/>
            </a:br>
            <a:r>
              <a:rPr lang="ru-RU" sz="2400" b="1" dirty="0" smtClean="0"/>
              <a:t>Пусть болезни нас боятся, пусть они не ходят к нам!</a:t>
            </a:r>
            <a:endParaRPr lang="ru-RU" sz="24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968079"/>
            <a:ext cx="3616325" cy="203418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457" y="4191000"/>
            <a:ext cx="3634468" cy="1798439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998252"/>
            <a:ext cx="3535589" cy="20341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1" y="4125686"/>
            <a:ext cx="3570514" cy="187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83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24110"/>
            <a:ext cx="7162800" cy="128089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Солнце, воздух и вода- наши лучшие друзья!</a:t>
            </a:r>
            <a:br>
              <a:rPr lang="ru-RU" sz="2400" b="1" dirty="0" smtClean="0"/>
            </a:br>
            <a:r>
              <a:rPr lang="ru-RU" sz="2400" b="1" dirty="0" smtClean="0"/>
              <a:t>С ними будем мы дружить, чтоб здоровыми нам быть!</a:t>
            </a:r>
            <a:endParaRPr lang="ru-RU" sz="24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832428"/>
            <a:ext cx="3429000" cy="205377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286" y="1738085"/>
            <a:ext cx="3197225" cy="214811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286" y="4114800"/>
            <a:ext cx="3197225" cy="22302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114800"/>
            <a:ext cx="3429000" cy="223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81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200" y="1447800"/>
            <a:ext cx="6589199" cy="4495800"/>
          </a:xfrm>
        </p:spPr>
      </p:pic>
    </p:spTree>
    <p:extLst>
      <p:ext uri="{BB962C8B-B14F-4D97-AF65-F5344CB8AC3E}">
        <p14:creationId xmlns:p14="http://schemas.microsoft.com/office/powerpoint/2010/main" val="39861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172</TotalTime>
  <Words>190</Words>
  <Application>Microsoft Office PowerPoint</Application>
  <PresentationFormat>Экран (4:3)</PresentationFormat>
  <Paragraphs>23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3</vt:lpstr>
      <vt:lpstr>Легкий дым</vt:lpstr>
      <vt:lpstr>КАК МЫ ПРОВЕЛИ ЛЕТО!</vt:lpstr>
      <vt:lpstr>Презентация PowerPoint</vt:lpstr>
      <vt:lpstr>Здравствуй лето, здравствуй лето! Много красок, много света. Много дивного тепла нам природа отдала! Вот прекрасная пора! Любит лето детвора!</vt:lpstr>
      <vt:lpstr>Презентация PowerPoint</vt:lpstr>
      <vt:lpstr>Свежий воздух малышам- нужен и полезен! Очень весело гулять нам! И никаких болезней!</vt:lpstr>
      <vt:lpstr>Шустро заберусь на грядку И нарву цветов охапку, Понесу букет домой, все для мамочки родной!</vt:lpstr>
      <vt:lpstr>Мы зарядкой заниматься Начинаем по утрам. Пусть болезни нас боятся, пусть они не ходят к нам!</vt:lpstr>
      <vt:lpstr>Солнце, воздух и вода- наши лучшие друзья! С ними будем мы дружить, чтоб здоровыми нам быть!</vt:lpstr>
      <vt:lpstr>Презентация PowerPoint</vt:lpstr>
      <vt:lpstr>Детки в садике живут Здесь играют и поют! С ними занимаются, они во всю стараются!</vt:lpstr>
      <vt:lpstr>Презентация PowerPoint</vt:lpstr>
      <vt:lpstr>Презентация PowerPoint</vt:lpstr>
      <vt:lpstr>Презентация PowerPoint</vt:lpstr>
      <vt:lpstr>Презентация PowerPoint</vt:lpstr>
      <vt:lpstr>Мы играем целый день, Целый день играть не лень!</vt:lpstr>
      <vt:lpstr>Презентация PowerPoint</vt:lpstr>
      <vt:lpstr>Презентация PowerPoint</vt:lpstr>
      <vt:lpstr>Пусть не сердятся родители, Что измажутся строители, Потому что тот, кто строит, Тот чего-нибудь да стоит!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МЫ ПРОВЕЛИ ЛЕТО!</dc:title>
  <dc:creator>User</dc:creator>
  <cp:lastModifiedBy>1</cp:lastModifiedBy>
  <cp:revision>16</cp:revision>
  <dcterms:created xsi:type="dcterms:W3CDTF">2018-09-10T03:29:25Z</dcterms:created>
  <dcterms:modified xsi:type="dcterms:W3CDTF">2018-09-12T10:05:46Z</dcterms:modified>
</cp:coreProperties>
</file>