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7" r:id="rId4"/>
    <p:sldId id="268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70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B2AFFD-8C96-43B7-978A-66AB9ED1C904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A0C42E-1666-4376-8636-DD572409FF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sychologia-prosto.ru/wp-content/uploads/2012/08/1239132040_2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335758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>Авторская программа</a:t>
            </a:r>
            <a:r>
              <a:rPr lang="ru-RU" sz="6600" dirty="0" smtClean="0">
                <a:cs typeface="Aharoni" pitchFamily="2" charset="-79"/>
              </a:rPr>
              <a:t/>
            </a:r>
            <a:br>
              <a:rPr lang="ru-RU" sz="6600" dirty="0" smtClean="0">
                <a:cs typeface="Aharoni" pitchFamily="2" charset="-79"/>
              </a:rPr>
            </a:br>
            <a:r>
              <a:rPr lang="ru-RU" sz="6600" dirty="0" smtClean="0">
                <a:cs typeface="Aharoni" pitchFamily="2" charset="-79"/>
              </a:rPr>
              <a:t/>
            </a:r>
            <a:br>
              <a:rPr lang="ru-RU" sz="6600" dirty="0" smtClean="0">
                <a:cs typeface="Aharoni" pitchFamily="2" charset="-79"/>
              </a:rPr>
            </a:br>
            <a:r>
              <a:rPr lang="ru-RU" sz="6600" dirty="0" smtClean="0">
                <a:cs typeface="Aharoni" pitchFamily="2" charset="-79"/>
              </a:rPr>
              <a:t>ЧУДЕСА НА ПЕСКЕ</a:t>
            </a:r>
            <a:endParaRPr lang="ru-RU" sz="66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458200" cy="111443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                                   Авторы: Злобина Т.М. Власова Н.В.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                                                     Казанцева Т.А. </a:t>
            </a:r>
            <a:r>
              <a:rPr lang="ru-RU" dirty="0" err="1" smtClean="0"/>
              <a:t>Кувалова</a:t>
            </a:r>
            <a:r>
              <a:rPr lang="ru-RU" dirty="0" smtClean="0"/>
              <a:t>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</a:t>
            </a:r>
            <a:r>
              <a:rPr lang="ru-RU" sz="1800" dirty="0" smtClean="0"/>
              <a:t>о старшей группы обучение по программе  ведётся не только в песочнице, но и на световом столе.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 (4)\P11906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4)\P11906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Каждая встреча с </a:t>
            </a:r>
            <a:r>
              <a:rPr lang="ru-RU" sz="2000" b="1" dirty="0" smtClean="0"/>
              <a:t>детьми на занятии </a:t>
            </a:r>
            <a:r>
              <a:rPr lang="ru-RU" sz="2000" b="1" dirty="0" smtClean="0"/>
              <a:t>состоит из подготовительной, вводной, основной и заключительной частей.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User\Desktop\Новая папка (4)\P11907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4)\P11906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610600" cy="882650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процессе работы с песком у детей повышается тактильная чувствительность, развивается мелкая моторика рук. </a:t>
            </a:r>
            <a:r>
              <a:rPr lang="ru-RU" sz="1800" dirty="0" smtClean="0"/>
              <a:t>Кроме того, это отличный, активный вид отдыха, который доставляет дошкольникам удовольствие</a:t>
            </a:r>
            <a:r>
              <a:rPr lang="ru-RU" sz="1800" dirty="0" smtClean="0"/>
              <a:t>..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er\Desktop\Новая папка (4)\P11907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 (4)\P11907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Благодаря работе с песком </a:t>
            </a:r>
            <a:r>
              <a:rPr lang="ru-RU" sz="2400" dirty="0" smtClean="0"/>
              <a:t>у детей возникнет более </a:t>
            </a:r>
            <a:r>
              <a:rPr lang="ru-RU" sz="2400" dirty="0" smtClean="0"/>
              <a:t> </a:t>
            </a:r>
            <a:r>
              <a:rPr lang="ru-RU" sz="2400" b="1" dirty="0" smtClean="0"/>
              <a:t>осмысленное отношение к творчеству</a:t>
            </a:r>
            <a:r>
              <a:rPr lang="ru-RU" sz="2400" dirty="0" smtClean="0"/>
              <a:t>. А благодаря необходимости поиска новых </a:t>
            </a:r>
            <a:r>
              <a:rPr lang="ru-RU" sz="2400" dirty="0" smtClean="0"/>
              <a:t>образов детская</a:t>
            </a:r>
            <a:r>
              <a:rPr lang="ru-RU" sz="2400" dirty="0" smtClean="0"/>
              <a:t> </a:t>
            </a:r>
            <a:r>
              <a:rPr lang="ru-RU" sz="2400" b="1" dirty="0" smtClean="0"/>
              <a:t>фантазия станет намного ярче</a:t>
            </a:r>
            <a:r>
              <a:rPr lang="ru-RU" sz="2400" b="1" dirty="0" smtClean="0"/>
              <a:t>.</a:t>
            </a:r>
            <a:endParaRPr lang="ru-RU" sz="2400" dirty="0" smtClean="0"/>
          </a:p>
        </p:txBody>
      </p:sp>
      <p:pic>
        <p:nvPicPr>
          <p:cNvPr id="38914" name="Picture 2" descr="C:\Users\User\Desktop\Новая папка (4)\P11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07269"/>
            <a:ext cx="5340350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 (4)\P11907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 (4)\P11907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4257676" cy="61436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Детство — это лучшее время для развития способностей и раскрытия талантов, а рисование песком — это уникальный новый вид искусства, который проявляет многогранность каждого ребёнка.</a:t>
            </a:r>
          </a:p>
          <a:p>
            <a:r>
              <a:rPr lang="ru-RU" sz="1600" dirty="0" smtClean="0"/>
              <a:t>Рисование песком – удивительно интересное и очень «живое» занятие для детей и взрослых. Песочные рисунки  несут в себе возможность трансформаций.  Они помогают  нам осознать наши эмоциональные состояния и самые глубокие душевные переживания, дают прекрасную возможность принять, раскрыть и проявить в  творчестве множество граней собственного «Я».</a:t>
            </a:r>
          </a:p>
          <a:p>
            <a:r>
              <a:rPr lang="ru-RU" sz="1600" dirty="0" smtClean="0"/>
              <a:t>Задача детского педагога – дать возможность ребёнку окунуться в мир детства, быть творческим, спонтанным, увидеть и принять себя иным, почувствовать себя автором не только данной песочной фантазии, но и автором своей жизни.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http://psychologia-prosto.ru/wp-content/uploads/2012/08/1239132040_2-300x284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7861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Игры с песком как способ развития и </a:t>
            </a:r>
            <a:r>
              <a:rPr lang="ru-RU" dirty="0" err="1" smtClean="0"/>
              <a:t>самотерапии</a:t>
            </a:r>
            <a:r>
              <a:rPr lang="ru-RU" dirty="0" smtClean="0"/>
              <a:t> ребенка известен с древних времен. Податливость песка будит желание создать из него миниатюрную картину мира.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Рисование </a:t>
            </a:r>
            <a:r>
              <a:rPr lang="ru-RU" dirty="0" smtClean="0"/>
              <a:t>на песке  не является привычной формой передачи образа,  песок у детей скорее ассоциируется с  играми  в песочнице. Обучение детей  приемам рисования на песке и песком расширяет возможности развития детской фантазии и воображения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Быстрота и легкость   перемены  изображения позволяет </a:t>
            </a:r>
            <a:r>
              <a:rPr lang="ru-RU" dirty="0" smtClean="0"/>
              <a:t>создавать, преобразовывать </a:t>
            </a:r>
            <a:r>
              <a:rPr lang="ru-RU" dirty="0" smtClean="0"/>
              <a:t>образы </a:t>
            </a:r>
            <a:r>
              <a:rPr lang="ru-RU" dirty="0" smtClean="0"/>
              <a:t>и менять сюжет</a:t>
            </a:r>
            <a:r>
              <a:rPr lang="ru-RU" dirty="0" smtClean="0"/>
              <a:t>, при этом  все действия можно проговаривать и составлять небольшие описательные рассказы, истории, сказки.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Сегодня специалисты уже доказали на практике эффективность применения метода песочного рисования </a:t>
            </a:r>
            <a:r>
              <a:rPr lang="ru-RU" dirty="0" smtClean="0"/>
              <a:t>для</a:t>
            </a:r>
            <a:r>
              <a:rPr lang="ru-RU" dirty="0" smtClean="0"/>
              <a:t> </a:t>
            </a:r>
            <a:r>
              <a:rPr lang="ru-RU" b="1" dirty="0" smtClean="0"/>
              <a:t>стабилизации </a:t>
            </a:r>
            <a:r>
              <a:rPr lang="ru-RU" dirty="0" smtClean="0"/>
              <a:t>актуального</a:t>
            </a:r>
            <a:r>
              <a:rPr lang="ru-RU" dirty="0" smtClean="0"/>
              <a:t> </a:t>
            </a:r>
            <a:r>
              <a:rPr lang="ru-RU" b="1" dirty="0" err="1" smtClean="0"/>
              <a:t>психоэмоционального</a:t>
            </a:r>
            <a:r>
              <a:rPr lang="ru-RU" b="1" dirty="0" smtClean="0"/>
              <a:t> </a:t>
            </a:r>
            <a:r>
              <a:rPr lang="ru-RU" b="1" dirty="0" smtClean="0"/>
              <a:t>состояния</a:t>
            </a:r>
            <a:r>
              <a:rPr lang="ru-RU" dirty="0" smtClean="0"/>
              <a:t> </a:t>
            </a:r>
            <a:r>
              <a:rPr lang="ru-RU" dirty="0" smtClean="0"/>
              <a:t>ребенка.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Этот метод успешно </a:t>
            </a:r>
            <a:r>
              <a:rPr lang="ru-RU" dirty="0" smtClean="0"/>
              <a:t>применяется </a:t>
            </a:r>
            <a:r>
              <a:rPr lang="ru-RU" dirty="0" smtClean="0"/>
              <a:t>педагогами в</a:t>
            </a:r>
            <a:r>
              <a:rPr lang="ru-RU" dirty="0" smtClean="0"/>
              <a:t> </a:t>
            </a:r>
            <a:r>
              <a:rPr lang="ru-RU" b="1" dirty="0" smtClean="0"/>
              <a:t>образовательных и развивающих целях: </a:t>
            </a:r>
            <a:r>
              <a:rPr lang="ru-RU" dirty="0" smtClean="0"/>
              <a:t>обучение основам чтения, письма и рисования, развитие познавательных процессов, расширение кругозора и общей осведомленности, развитие мелкой моторики и координации движений, развитие воображения и творческих способностей.</a:t>
            </a: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Рисование песком – занятие не просто увлекательное, для ребенка это открытие нового волшебного мира песочных историй. Под чутким руководством педагога он учится создавать как отдельные </a:t>
            </a:r>
            <a:r>
              <a:rPr lang="ru-RU" dirty="0" err="1" smtClean="0"/>
              <a:t>самодостаточные</a:t>
            </a:r>
            <a:r>
              <a:rPr lang="ru-RU" dirty="0" smtClean="0"/>
              <a:t> картины, так и целые сюжеты.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Концептуальное </a:t>
            </a:r>
            <a:r>
              <a:rPr lang="ru-RU" b="1" dirty="0" smtClean="0"/>
              <a:t>обоснование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Песок для детей это природный материал, играя с песком и небольшими предметами, рисуя, ребенок входит в диалог с окружающим миром.  </a:t>
            </a:r>
          </a:p>
          <a:p>
            <a:r>
              <a:rPr lang="ru-RU" dirty="0" smtClean="0"/>
              <a:t>Перенос традиционных педагогических занятий в «песочницу» дает больший воспитательный и образовательный эффект, нежели стандартные формы обучения.</a:t>
            </a:r>
          </a:p>
          <a:p>
            <a:r>
              <a:rPr lang="ru-RU" dirty="0" smtClean="0"/>
              <a:t>Во-первых</a:t>
            </a:r>
            <a:r>
              <a:rPr lang="ru-RU" dirty="0" smtClean="0"/>
              <a:t>, существенно  усиливается желание ребенка узнавать что-то новое, экспериментировать и работать самостоятельно.</a:t>
            </a:r>
          </a:p>
          <a:p>
            <a:r>
              <a:rPr lang="ru-RU" dirty="0" smtClean="0"/>
              <a:t>Во-вторых, в «песочнице» мощно развивается тактильная чувствительность как основа «ручного интеллекта».</a:t>
            </a:r>
          </a:p>
          <a:p>
            <a:r>
              <a:rPr lang="ru-RU" dirty="0" smtClean="0"/>
              <a:t>В-третьих, в рисовании, как и в играх  с песком более гармонично и интенсивно развиваются все познавательные функции (восприятие, внимание, память, мышление), а также речь и моторика.</a:t>
            </a:r>
          </a:p>
          <a:p>
            <a:r>
              <a:rPr lang="ru-RU" dirty="0" smtClean="0"/>
              <a:t>В-четвертых, совершенствуется предметно-игровая деятельность, что в дальнейшем способствует развитию сюжетно-ролевой игры и коммуникативных навыков ребенка.</a:t>
            </a:r>
          </a:p>
          <a:p>
            <a:r>
              <a:rPr lang="ru-RU" dirty="0" smtClean="0"/>
              <a:t>В-пятых</a:t>
            </a:r>
            <a:r>
              <a:rPr lang="ru-RU" dirty="0" smtClean="0"/>
              <a:t>, песок, как и вода, способен «заземлять» отрицательную энергию, что особенно актуально в работе с </a:t>
            </a:r>
            <a:r>
              <a:rPr lang="ru-RU" dirty="0" smtClean="0"/>
              <a:t>современными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 и задачи программы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творческих способностей детей  через обучение техники рисования песком</a:t>
            </a:r>
            <a:r>
              <a:rPr lang="ru-RU" dirty="0" smtClean="0"/>
              <a:t>.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соответствии с целями в процессе обучения детей технике рисования песком решаются следующие задачи: </a:t>
            </a:r>
          </a:p>
          <a:p>
            <a:pPr lvl="0"/>
            <a:r>
              <a:rPr lang="ru-RU" dirty="0" smtClean="0"/>
              <a:t>Развитие зрительно-моторной координации, свободное владение кистями обеих </a:t>
            </a:r>
            <a:r>
              <a:rPr lang="ru-RU" dirty="0" smtClean="0"/>
              <a:t>рук</a:t>
            </a:r>
            <a:endParaRPr lang="ru-RU" dirty="0" smtClean="0"/>
          </a:p>
          <a:p>
            <a:pPr lvl="0"/>
            <a:r>
              <a:rPr lang="ru-RU" dirty="0" smtClean="0"/>
              <a:t>Обучение созданию статичных песочных картин с учетом ритма, </a:t>
            </a:r>
            <a:r>
              <a:rPr lang="ru-RU" dirty="0" smtClean="0"/>
              <a:t>симметрии</a:t>
            </a:r>
            <a:endParaRPr lang="ru-RU" dirty="0" smtClean="0"/>
          </a:p>
          <a:p>
            <a:pPr lvl="0"/>
            <a:r>
              <a:rPr lang="ru-RU" dirty="0" smtClean="0"/>
              <a:t>Развитие композиционных умений при изображении групп предметов или </a:t>
            </a:r>
            <a:r>
              <a:rPr lang="ru-RU" dirty="0" smtClean="0"/>
              <a:t>сюжета</a:t>
            </a:r>
            <a:endParaRPr lang="ru-RU" dirty="0" smtClean="0"/>
          </a:p>
          <a:p>
            <a:pPr lvl="0"/>
            <a:r>
              <a:rPr lang="ru-RU" dirty="0" smtClean="0"/>
              <a:t>Развитие художественно-эстетического </a:t>
            </a:r>
            <a:r>
              <a:rPr lang="ru-RU" dirty="0" smtClean="0"/>
              <a:t>вкуса</a:t>
            </a:r>
          </a:p>
          <a:p>
            <a:pPr lvl="0"/>
            <a:r>
              <a:rPr lang="ru-RU" dirty="0" smtClean="0"/>
              <a:t>Воспитание гармонично развитой личности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642918"/>
            <a:ext cx="4290556" cy="4484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Метод </a:t>
            </a:r>
            <a:r>
              <a:rPr lang="ru-RU" sz="1800" dirty="0" smtClean="0"/>
              <a:t>рисования песком позволит детям:</a:t>
            </a:r>
          </a:p>
          <a:p>
            <a:pPr lvl="0"/>
            <a:r>
              <a:rPr lang="ru-RU" sz="1800" dirty="0" smtClean="0"/>
              <a:t>Научиться </a:t>
            </a:r>
            <a:r>
              <a:rPr lang="ru-RU" sz="1800" b="1" dirty="0" smtClean="0"/>
              <a:t>осознавать</a:t>
            </a:r>
            <a:r>
              <a:rPr lang="ru-RU" sz="1800" dirty="0" smtClean="0"/>
              <a:t> себя и </a:t>
            </a:r>
            <a:r>
              <a:rPr lang="ru-RU" sz="1800" b="1" dirty="0" smtClean="0"/>
              <a:t>выражать</a:t>
            </a:r>
            <a:r>
              <a:rPr lang="ru-RU" sz="1800" dirty="0" smtClean="0"/>
              <a:t> собственные </a:t>
            </a:r>
            <a:r>
              <a:rPr lang="ru-RU" sz="1800" b="1" dirty="0" smtClean="0"/>
              <a:t>чувства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Улучшить прогресс в личностной коррекции. Усилить ощущение собственной </a:t>
            </a:r>
            <a:r>
              <a:rPr lang="ru-RU" sz="1800" b="1" dirty="0" smtClean="0"/>
              <a:t>личностной ценности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Развить </a:t>
            </a:r>
            <a:r>
              <a:rPr lang="ru-RU" sz="1800" b="1" dirty="0" smtClean="0"/>
              <a:t>чувство внутреннего контроля</a:t>
            </a:r>
            <a:r>
              <a:rPr lang="ru-RU" sz="1800" dirty="0" smtClean="0"/>
              <a:t>, прогнозирования.</a:t>
            </a:r>
          </a:p>
          <a:p>
            <a:pPr lvl="0"/>
            <a:r>
              <a:rPr lang="ru-RU" sz="1800" dirty="0" smtClean="0"/>
              <a:t>Раскрыть</a:t>
            </a:r>
            <a:r>
              <a:rPr lang="ru-RU" sz="1800" b="1" dirty="0" smtClean="0"/>
              <a:t> ресурсы</a:t>
            </a:r>
            <a:r>
              <a:rPr lang="ru-RU" sz="1800" dirty="0" smtClean="0"/>
              <a:t> и сделать их инструментом в жизни.</a:t>
            </a:r>
          </a:p>
          <a:p>
            <a:pPr lvl="0"/>
            <a:r>
              <a:rPr lang="ru-RU" sz="1800" dirty="0" smtClean="0"/>
              <a:t>Повысить </a:t>
            </a:r>
            <a:r>
              <a:rPr lang="ru-RU" sz="1800" b="1" dirty="0" smtClean="0"/>
              <a:t>мотивацию</a:t>
            </a:r>
            <a:r>
              <a:rPr lang="ru-RU" sz="1800" dirty="0" smtClean="0"/>
              <a:t> в деятельности.</a:t>
            </a:r>
          </a:p>
          <a:p>
            <a:pPr lvl="0"/>
            <a:r>
              <a:rPr lang="ru-RU" sz="1800" b="1" dirty="0" smtClean="0"/>
              <a:t>Проработать</a:t>
            </a:r>
            <a:r>
              <a:rPr lang="ru-RU" sz="1800" dirty="0" smtClean="0"/>
              <a:t> внутренние и межличностные </a:t>
            </a:r>
            <a:r>
              <a:rPr lang="ru-RU" sz="1800" b="1" dirty="0" smtClean="0"/>
              <a:t>конфликты</a:t>
            </a:r>
            <a:r>
              <a:rPr lang="ru-RU" sz="1800" dirty="0" smtClean="0"/>
              <a:t>, сложные ситуации, принять решение.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37890" name="Picture 2" descr="C:\Users\User\Desktop\Новая папка (4)\P11906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Содержание образовательной деятельности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Обучение технике рисования песком проводится с подгруппой детей </a:t>
            </a:r>
            <a:r>
              <a:rPr lang="ru-RU" dirty="0" smtClean="0"/>
              <a:t>(8 человек</a:t>
            </a:r>
            <a:r>
              <a:rPr lang="ru-RU" dirty="0" smtClean="0"/>
              <a:t>)  2 </a:t>
            </a:r>
            <a:r>
              <a:rPr lang="ru-RU" dirty="0" smtClean="0"/>
              <a:t>раза </a:t>
            </a:r>
            <a:r>
              <a:rPr lang="ru-RU" dirty="0" smtClean="0"/>
              <a:t>в неделю по </a:t>
            </a:r>
            <a:r>
              <a:rPr lang="ru-RU" dirty="0" smtClean="0"/>
              <a:t>20-30 </a:t>
            </a:r>
            <a:r>
              <a:rPr lang="ru-RU" dirty="0" smtClean="0"/>
              <a:t>мин. </a:t>
            </a:r>
            <a:r>
              <a:rPr lang="ru-RU" dirty="0" smtClean="0"/>
              <a:t> </a:t>
            </a:r>
            <a:r>
              <a:rPr lang="ru-RU" dirty="0" smtClean="0"/>
              <a:t>в соответствии с тематическим </a:t>
            </a:r>
            <a:r>
              <a:rPr lang="ru-RU" dirty="0" smtClean="0"/>
              <a:t>планом, предусматривающим </a:t>
            </a:r>
            <a:r>
              <a:rPr lang="ru-RU" dirty="0" smtClean="0"/>
              <a:t>три цикла: </a:t>
            </a:r>
            <a:br>
              <a:rPr lang="ru-RU" dirty="0" smtClean="0"/>
            </a:br>
            <a:endParaRPr lang="ru-RU" dirty="0" smtClean="0"/>
          </a:p>
          <a:p>
            <a:pPr lvl="0"/>
            <a:r>
              <a:rPr lang="ru-RU" dirty="0" smtClean="0"/>
              <a:t>1-й </a:t>
            </a:r>
            <a:r>
              <a:rPr lang="ru-RU" dirty="0" smtClean="0"/>
              <a:t>- </a:t>
            </a:r>
            <a:r>
              <a:rPr lang="ru-RU" dirty="0" smtClean="0"/>
              <a:t>знакомство с песком, подготовка руки, развитие воображения и умения рисовать песком;</a:t>
            </a:r>
          </a:p>
          <a:p>
            <a:pPr lvl="0"/>
            <a:r>
              <a:rPr lang="ru-RU" dirty="0" smtClean="0"/>
              <a:t>2-й - сюжетное рисование по теме и по замыслу;</a:t>
            </a:r>
          </a:p>
          <a:p>
            <a:pPr lvl="0"/>
            <a:r>
              <a:rPr lang="ru-RU" dirty="0" smtClean="0"/>
              <a:t>3-й - рисование  картин с использованием трафаретов, предметов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Данная программа </a:t>
            </a:r>
            <a:r>
              <a:rPr lang="ru-RU" sz="2800" dirty="0" err="1" smtClean="0"/>
              <a:t>расчитана</a:t>
            </a:r>
            <a:r>
              <a:rPr lang="ru-RU" sz="2800" dirty="0" smtClean="0"/>
              <a:t> на 4 года обучения. Первые два года ( с 3 до 5 лет) дети занимаются в песочнице с мелким игровым материалом</a:t>
            </a:r>
            <a:endParaRPr lang="ru-RU" sz="2800" dirty="0"/>
          </a:p>
        </p:txBody>
      </p:sp>
      <p:pic>
        <p:nvPicPr>
          <p:cNvPr id="2051" name="Picture 3" descr="C:\Users\User\Desktop\Новая папка (4)\P11906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007269"/>
            <a:ext cx="5340350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1174</TotalTime>
  <Words>476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Авторская программа  ЧУДЕСА НА ПЕСКЕ</vt:lpstr>
      <vt:lpstr>Слайд 2</vt:lpstr>
      <vt:lpstr> актуальность</vt:lpstr>
      <vt:lpstr>Слайд 4</vt:lpstr>
      <vt:lpstr>Концептуальное обоснование </vt:lpstr>
      <vt:lpstr>Цель и задачи программы</vt:lpstr>
      <vt:lpstr>Слайд 7</vt:lpstr>
      <vt:lpstr>Содержание образовательной деятельности</vt:lpstr>
      <vt:lpstr>Слайд 9</vt:lpstr>
      <vt:lpstr>Со старшей группы обучение по программе  ведётся не только в песочнице, но и на световом столе.</vt:lpstr>
      <vt:lpstr>Каждая встреча с детьми на занятии состоит из подготовительной, вводной, основной и заключительной частей.  </vt:lpstr>
      <vt:lpstr> В процессе работы с песком у детей повышается тактильная чувствительность, развивается мелкая моторика рук. Кроме того, это отличный, активный вид отдыха, который доставляет дошкольникам удовольствие..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2015-09-22T10:22:30Z</dcterms:created>
  <dcterms:modified xsi:type="dcterms:W3CDTF">2015-09-23T05:56:56Z</dcterms:modified>
</cp:coreProperties>
</file>