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6" r:id="rId5"/>
    <p:sldId id="267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2666999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Подготовка детей к школе с элементами ТРИЗ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smtClean="0"/>
              <a:t>«</a:t>
            </a:r>
            <a:r>
              <a:rPr lang="ru-RU" sz="3600" dirty="0" smtClean="0"/>
              <a:t>УЧИМСЯ ИГРАЯ</a:t>
            </a:r>
            <a:r>
              <a:rPr lang="ru-RU" sz="3600" dirty="0" smtClean="0"/>
              <a:t>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114799"/>
            <a:ext cx="7772400" cy="696511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 АВТОРЫ: Власова Н.В.</a:t>
            </a:r>
          </a:p>
          <a:p>
            <a:r>
              <a:rPr lang="ru-RU" sz="2400" dirty="0" smtClean="0"/>
              <a:t> Злобина Т.М.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В настоящее время д</a:t>
            </a:r>
            <a:r>
              <a:rPr lang="ru-RU" sz="2000" dirty="0" smtClean="0"/>
              <a:t>ети </a:t>
            </a:r>
            <a:r>
              <a:rPr lang="ru-RU" sz="2000" dirty="0" smtClean="0"/>
              <a:t>стали меньше общаться не только со взрослыми, но и друг с другом, т.к. лучший друг для современного ребенка – это телевизор или компьютер, а любимое занятие – просмотр мультфильмов или время, проведенное за компьютером. </a:t>
            </a:r>
            <a:r>
              <a:rPr lang="ru-RU" sz="2000" dirty="0" smtClean="0"/>
              <a:t>Родители </a:t>
            </a:r>
            <a:r>
              <a:rPr lang="ru-RU" sz="2000" dirty="0" smtClean="0"/>
              <a:t>от нехватки </a:t>
            </a:r>
            <a:r>
              <a:rPr lang="ru-RU" sz="2000" dirty="0" smtClean="0"/>
              <a:t>времени, </a:t>
            </a:r>
            <a:r>
              <a:rPr lang="ru-RU" sz="2000" dirty="0" smtClean="0"/>
              <a:t>практически не говорят детям о своих чувствах, детям мало достается не только теплых слов, но и внимания. Очень часто наблюдение за ребенком показывает наличие определенных нарушений в общении – уходит от контактов со сверстниками, конфликты, драки, нежелание считаться с мнением или желанием </a:t>
            </a:r>
            <a:r>
              <a:rPr lang="ru-RU" sz="2000" dirty="0" smtClean="0"/>
              <a:t>другого.</a:t>
            </a:r>
            <a:r>
              <a:rPr lang="ru-RU" sz="2000" dirty="0" smtClean="0"/>
              <a:t> </a:t>
            </a:r>
            <a:r>
              <a:rPr lang="ru-RU" sz="2000" dirty="0" smtClean="0"/>
              <a:t> </a:t>
            </a:r>
            <a:r>
              <a:rPr lang="ru-RU" sz="2000" dirty="0" smtClean="0"/>
              <a:t>Это происходит не потому что дети не знают правил поведения, а потому, что даже старшему дошкольнику трудно почувствовать, что испытывает другой. </a:t>
            </a: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762000"/>
            <a:ext cx="8229600" cy="533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000" dirty="0" smtClean="0"/>
              <a:t>Для успешного освоения программы обучения в школе у выпускника детского сада должны быть сформированы навыки: </a:t>
            </a:r>
            <a:r>
              <a:rPr lang="ru-RU" sz="2000" dirty="0" smtClean="0"/>
              <a:t>понимание ребенком смысла учебных задач, их отличие от практических, осознание способов выполнения действия, навыки самоконтроля и самооценки, развитие волевых качеств, умение наблюдать, слушать, запоминать, добиваться решения поставленных задач.</a:t>
            </a:r>
          </a:p>
          <a:p>
            <a:pPr>
              <a:buNone/>
            </a:pPr>
            <a:r>
              <a:rPr lang="ru-RU" sz="2000" dirty="0" smtClean="0"/>
              <a:t>   Учитывая вышесказанное мы разработали </a:t>
            </a:r>
            <a:r>
              <a:rPr lang="ru-RU" sz="2000" dirty="0" smtClean="0"/>
              <a:t>комплекс игровых занятий на год, </a:t>
            </a:r>
            <a:r>
              <a:rPr lang="ru-RU" sz="2000" dirty="0" smtClean="0"/>
              <a:t>составленных </a:t>
            </a:r>
            <a:r>
              <a:rPr lang="ru-RU" sz="2000" dirty="0" smtClean="0"/>
              <a:t>с учетом возрастных особенностей детей, с элементами тренинга, </a:t>
            </a:r>
            <a:r>
              <a:rPr lang="ru-RU" sz="2000" dirty="0" err="1" smtClean="0"/>
              <a:t>сказкотерапии</a:t>
            </a:r>
            <a:r>
              <a:rPr lang="ru-RU" sz="2000" dirty="0" smtClean="0"/>
              <a:t>, элементами ТРИЗ.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Во </a:t>
            </a:r>
            <a:r>
              <a:rPr lang="ru-RU" dirty="0" smtClean="0"/>
              <a:t>время занятия с </a:t>
            </a:r>
            <a:r>
              <a:rPr lang="ru-RU" dirty="0" smtClean="0"/>
              <a:t>элементами </a:t>
            </a:r>
            <a:r>
              <a:rPr lang="ru-RU" dirty="0" err="1" smtClean="0"/>
              <a:t>ТРИЗа</a:t>
            </a:r>
            <a:r>
              <a:rPr lang="ru-RU" dirty="0" smtClean="0"/>
              <a:t>  дети  учатся </a:t>
            </a:r>
            <a:r>
              <a:rPr lang="ru-RU" dirty="0" smtClean="0"/>
              <a:t>решать проблемные ситуации (не </a:t>
            </a:r>
            <a:r>
              <a:rPr lang="ru-RU" dirty="0" err="1" smtClean="0"/>
              <a:t>по-сказочному</a:t>
            </a:r>
            <a:r>
              <a:rPr lang="ru-RU" dirty="0" smtClean="0"/>
              <a:t>, с помощью палочки-выручалочки, а взаправду, с помощью умной головы)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/>
              <a:t>развивают ресурсное </a:t>
            </a:r>
            <a:r>
              <a:rPr lang="ru-RU" dirty="0" smtClean="0"/>
              <a:t>мышление, </a:t>
            </a:r>
            <a:r>
              <a:rPr lang="ru-RU" dirty="0" smtClean="0"/>
              <a:t>которое является основой навыков продуктивного творческого мышления и которому совершенно не учат стандартные дошкольные </a:t>
            </a:r>
            <a:r>
              <a:rPr lang="ru-RU" dirty="0" smtClean="0"/>
              <a:t>программы, а так же знакомят </a:t>
            </a:r>
            <a:r>
              <a:rPr lang="ru-RU" dirty="0" smtClean="0"/>
              <a:t>ребенка с таким важным понятием из «взрослой» ТРИЗ, как функция предмета.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Занятия </a:t>
            </a:r>
            <a:r>
              <a:rPr lang="ru-RU" sz="2400" dirty="0" smtClean="0"/>
              <a:t>рассчитаны на возраст детей </a:t>
            </a:r>
            <a:r>
              <a:rPr lang="ru-RU" sz="2400" b="1" dirty="0" smtClean="0"/>
              <a:t>6-7 лет. Всего 32 занятия.      </a:t>
            </a:r>
          </a:p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dirty="0" smtClean="0"/>
              <a:t>Продолжительность каждого занятия от </a:t>
            </a:r>
            <a:r>
              <a:rPr lang="ru-RU" sz="2400" b="1" dirty="0" smtClean="0"/>
              <a:t>30 до 40 минут. </a:t>
            </a:r>
            <a:r>
              <a:rPr lang="ru-RU" sz="2400" dirty="0" smtClean="0"/>
              <a:t>Проводятся </a:t>
            </a:r>
            <a:r>
              <a:rPr lang="ru-RU" sz="2400" b="1" dirty="0" smtClean="0"/>
              <a:t>один раз в неделю.</a:t>
            </a: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400" dirty="0" smtClean="0"/>
              <a:t>Во время занятий дети могут сидеть в кругу (на ковре) или за столами, передвигаться по игровой комнате, в зависимости от хода занятий.</a:t>
            </a:r>
          </a:p>
          <a:p>
            <a:pPr>
              <a:buNone/>
            </a:pPr>
            <a:r>
              <a:rPr lang="ru-RU" sz="2400" dirty="0" smtClean="0"/>
              <a:t>   Занятия могут проводиться с детьми любой степени подготовленности к школе. Форма организации занятий – от  10 человек, по усмотрению педагога.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Формы и режим занятий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Создание атмосферы искренности, доверия, тепла, тем самым обеспечение прочности, единства межличностных взаимодействий в группе. Главная установка – на успех у каждого ребенка.</a:t>
            </a:r>
          </a:p>
          <a:p>
            <a:pPr lvl="0">
              <a:buNone/>
            </a:pPr>
            <a:r>
              <a:rPr lang="ru-RU" dirty="0" smtClean="0"/>
              <a:t>   Внимательное и уважительное отношение к индивидуальным склонностям и способностям детей. Поддержка и развитие того, что самобытно, оригинально, что является ценным вкладом каждого ребенка в группу.</a:t>
            </a:r>
          </a:p>
          <a:p>
            <a:pPr lvl="0">
              <a:buNone/>
            </a:pPr>
            <a:r>
              <a:rPr lang="ru-RU" dirty="0" smtClean="0"/>
              <a:t>   Поощрение и поддержка попытки детей овладеть своим поведением, объяснить свою позицию; внимание к тому, что делаешь, думаешь, чувствуешь сам и другие люди.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Условия </a:t>
            </a:r>
            <a:r>
              <a:rPr lang="ru-RU" sz="3100" dirty="0" smtClean="0"/>
              <a:t>проведения игровых занятий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Структура занятия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 Приветствие</a:t>
            </a:r>
            <a:r>
              <a:rPr lang="ru-RU" dirty="0" smtClean="0"/>
              <a:t> (1-2 минуты)</a:t>
            </a:r>
          </a:p>
          <a:p>
            <a:pPr>
              <a:buNone/>
            </a:pPr>
            <a:r>
              <a:rPr lang="ru-RU" dirty="0" smtClean="0"/>
              <a:t>Задачи: Настроить группу на совместную работу, установить эмоциональный контакт между всеми </a:t>
            </a:r>
            <a:r>
              <a:rPr lang="ru-RU" dirty="0" smtClean="0"/>
              <a:t>участниками, подготовить артикуляционный аппарат к работе, активизировать к работе мышц глаз.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Содержание: </a:t>
            </a:r>
            <a:r>
              <a:rPr lang="ru-RU" dirty="0" smtClean="0"/>
              <a:t>дыхательные упражнения, </a:t>
            </a:r>
            <a:r>
              <a:rPr lang="ru-RU" dirty="0" smtClean="0"/>
              <a:t>упражнения на развитие мышц </a:t>
            </a:r>
            <a:r>
              <a:rPr lang="ru-RU" dirty="0" smtClean="0"/>
              <a:t>руки и глаз, </a:t>
            </a:r>
            <a:r>
              <a:rPr lang="ru-RU" dirty="0" smtClean="0"/>
              <a:t>на гармонизацию взаимоотношений.</a:t>
            </a:r>
          </a:p>
          <a:p>
            <a:pPr lvl="0">
              <a:buNone/>
            </a:pPr>
            <a:r>
              <a:rPr lang="ru-RU" b="1" dirty="0" smtClean="0"/>
              <a:t>Основной этап</a:t>
            </a:r>
            <a:r>
              <a:rPr lang="ru-RU" dirty="0" smtClean="0"/>
              <a:t> (30-35 минут)</a:t>
            </a:r>
          </a:p>
          <a:p>
            <a:pPr>
              <a:buNone/>
            </a:pPr>
            <a:r>
              <a:rPr lang="ru-RU" dirty="0" smtClean="0"/>
              <a:t>Задачи: Развитие психических процессов (памяти, воображения, мышления, внимания, логики, речи). Повышение чувствительности к себе, к другому человеку, развитие умения понять и передать свое эмоциональное состояние и почувствовать эмоциональное состояние другого. Преодоление негативных личностных проявлений: агрессивности, неуверенности, обидчивости, неорганизованности и др.</a:t>
            </a:r>
          </a:p>
          <a:p>
            <a:pPr>
              <a:buNone/>
            </a:pPr>
            <a:r>
              <a:rPr lang="ru-RU" dirty="0" smtClean="0"/>
              <a:t>Содержание: этюды, игры, упражнения на развитие психических процессов, а также воспроизведение отдельных черт характера, </a:t>
            </a:r>
            <a:r>
              <a:rPr lang="ru-RU" dirty="0" err="1" smtClean="0"/>
              <a:t>сказкотерапия</a:t>
            </a:r>
            <a:r>
              <a:rPr lang="ru-RU" dirty="0" smtClean="0"/>
              <a:t>, рисование, лепка, работа в тетрадях, игры по </a:t>
            </a:r>
            <a:r>
              <a:rPr lang="ru-RU" dirty="0" err="1" smtClean="0"/>
              <a:t>ТРИЗу</a:t>
            </a:r>
            <a:r>
              <a:rPr lang="ru-RU" dirty="0" smtClean="0"/>
              <a:t>.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 Окончание занятия</a:t>
            </a:r>
            <a:r>
              <a:rPr lang="ru-RU" dirty="0" smtClean="0"/>
              <a:t> (2 минуты)</a:t>
            </a:r>
          </a:p>
          <a:p>
            <a:pPr lvl="0">
              <a:buNone/>
            </a:pPr>
            <a:r>
              <a:rPr lang="ru-RU" dirty="0" smtClean="0"/>
              <a:t>Задачи: Способствовать сплочению детского коллектива.</a:t>
            </a:r>
          </a:p>
          <a:p>
            <a:pPr lvl="0">
              <a:buNone/>
            </a:pPr>
            <a:r>
              <a:rPr lang="ru-RU" dirty="0" smtClean="0"/>
              <a:t>Содержание: игры и упражнения.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</TotalTime>
  <Words>636</Words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Подготовка детей к школе с элементами ТРИЗ   «УЧИМСЯ ИГРАЯ»</vt:lpstr>
      <vt:lpstr>Слайд 2</vt:lpstr>
      <vt:lpstr>Слайд 3</vt:lpstr>
      <vt:lpstr>Слайд 4</vt:lpstr>
      <vt:lpstr>Формы и режим занятий </vt:lpstr>
      <vt:lpstr>Условия проведения игровых занятий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дополнительного образования подготовки детей к школе   «ПО ТРОПИНКЕ К ЗНАНИЯМ»</dc:title>
  <dc:creator>User</dc:creator>
  <cp:lastModifiedBy>User</cp:lastModifiedBy>
  <cp:revision>28</cp:revision>
  <dcterms:created xsi:type="dcterms:W3CDTF">2016-08-22T11:16:46Z</dcterms:created>
  <dcterms:modified xsi:type="dcterms:W3CDTF">2016-08-22T16:35:31Z</dcterms:modified>
</cp:coreProperties>
</file>