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3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04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089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58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351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0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276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44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42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57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8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59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10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11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97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BD4D8-CF83-47FE-8206-981F64B7009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84C94F-AF0F-4AF4-A717-A970515C2A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1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3181" y="478972"/>
            <a:ext cx="7766936" cy="2599407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chemeClr val="accent5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Картина из шерсти «Ветвь рябины» своими руками. 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762171"/>
            <a:ext cx="9001276" cy="78377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Подготовили: Злобина Т.М.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Власова Н.В.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3294743"/>
            <a:ext cx="561703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9. Законченную работу накрываем стеклом, закрепляем рамкой. Лишнюю шерсть по краям обрезаем.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 descr="http://ped-kopilka.ru/upload/blogs2/2016/11/3755_5830ccc3fe3d9a78f7562ebc4efbdd36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71" y="2175102"/>
            <a:ext cx="5225143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11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>
                <a:solidFill>
                  <a:schemeClr val="accent5"/>
                </a:solidFill>
              </a:rPr>
              <a:t>Творческих успехов !</a:t>
            </a:r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4" name="Объект 3" descr="http://ped-kopilka.ru/upload/blogs2/2016/11/3755_f695ff1e4bea8c8d47aa03764870657f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965" y="1785259"/>
            <a:ext cx="6868664" cy="44889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451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115"/>
            <a:ext cx="8596668" cy="592524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Описание: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Данный мастер-класс будет полезен педагогам дошкольного образования и родителям. Предназначен для детей старшего дошкольного и школьного возраста.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формирование у детей навыков использования цветной шерсти для создания картин. 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Задачи: 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познакомить детей с шерстью, её фактурой, разнообразием цветовой палитры;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познакомить с особенностями, приемами и тонкостями работы с шерстью при создании изображения;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развивать воображение, творческую инициативу и мелкую моторику рук;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формировать интерес к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изодеятельности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вызвать эмоциональный отклик и желание запечатлеть красоту природы;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воспитывать любовь к природе, экологическую культуру;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воспитывать самостоятельность и аккуратность при выполнении работы.</a:t>
            </a:r>
            <a:endParaRPr 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684" y="246742"/>
            <a:ext cx="8596668" cy="132080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Материалы и оборудование: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рамка для фотографии со стеклом;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фетр или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фланель, бархатная бумага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 в качестве подложки);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ножницы (чтобы резать шерсть);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-шерсть для валяния разных цветов (голубой, синий, оттенки зелёного, оранжевый, жёлтый, красный, бардовый).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 descr="http://ped-kopilka.ru/upload/blogs2/2016/11/3755_50a06f543ca4e9f4b40568c6cc9e4454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51" y="2784702"/>
            <a:ext cx="5175249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32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Тонкая </a:t>
            </a:r>
            <a:r>
              <a:rPr lang="ru-RU" sz="24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рябинушка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на севере растет,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Шелестит листочками под окнами, цветет.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рябинке осенью - красочный наряд.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«Самая красивая», - люди говорят.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896" y="2666792"/>
            <a:ext cx="6139543" cy="3592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5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ru-RU" b="1" dirty="0">
                <a:solidFill>
                  <a:schemeClr val="accent5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Порядок выполнения работы.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61144"/>
            <a:ext cx="8596668" cy="4531876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1.Разбираем рамку и накрываем картон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подложкой.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2.Берём гребенную ленту голубого цвета. Используя метод «вытягивания» и «отрывания», выкладываем фон на основу. Пряди укладываем в </a:t>
            </a:r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горизонтальном направлении.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Добавляем оттенки синего цвета. Прядки должны быть очень тонкие, полупрозрачные.</a:t>
            </a:r>
            <a:endParaRPr lang="ru-RU" sz="2400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 descr="http://ped-kopilka.ru/upload/blogs2/2016/11/3755_d1520408f094a00103249cb02f1fe1d8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542" y="3715656"/>
            <a:ext cx="5325377" cy="3018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035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Теперь приступаем к ветке. 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Вытягиваем маленькую длинную прядь зелёного цвета. Можно сразу соединить два оттенка зелёного (светлый и тёмный). Скручиваем жгутик и укладываем на картину.</a:t>
            </a:r>
            <a:endParaRPr lang="ru-RU" sz="2400" dirty="0"/>
          </a:p>
        </p:txBody>
      </p:sp>
      <p:pic>
        <p:nvPicPr>
          <p:cNvPr id="4" name="Объект 3" descr="http://ped-kopilka.ru/upload/blogs2/2016/11/3755_24ca3ef65251e5b9d9bc5429b997f2fc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33" y="2881086"/>
            <a:ext cx="5539869" cy="3258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76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5. Выполняем листик. 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Рисуем черешок и выкладываем по сторонам листочки. Чтобы их сделать, нужно вытянуть зелёную прядь (лучше использовать сразу два оттенка) и разрезать её примерно на равные маленькие части. Скручиваем листочки с обоих концов (они должны быть остренькими).</a:t>
            </a:r>
            <a:endParaRPr lang="ru-RU" sz="2400" dirty="0"/>
          </a:p>
        </p:txBody>
      </p:sp>
      <p:pic>
        <p:nvPicPr>
          <p:cNvPr id="4" name="Объект 3" descr="http://ped-kopilka.ru/upload/blogs2/2016/11/3755_c8d9bc41dc2c0ffd0bd7cf3d4242c463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4" y="3280228"/>
            <a:ext cx="5036456" cy="314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ped-kopilka.ru/upload/blogs2/2016/11/3755_665d9245cbff90170c65a6f5a31ca504.jpg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457" y="3280228"/>
            <a:ext cx="5021943" cy="314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69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468" y="261258"/>
            <a:ext cx="8596668" cy="132080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6. Приступаем к грозди. 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Из маленькой пряди зелёного цвета делаем тоненький жгутик. Разрезаем его и выкладываем на фон (крепим зонтик к ветке). 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82059"/>
            <a:ext cx="8596668" cy="445930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7. Теперь ягоды. 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Вытягиваем тонкую прядь бардового цвета, разрезаем на части и скатываем из них кружочки.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Совет: чтобы жгутики и ягодки хорошо скручивались, смочите пальчики водой.</a:t>
            </a:r>
            <a:b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Также делаем шарики красного цвета. Затем выкладываем ягодки на зонтик.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pic>
        <p:nvPicPr>
          <p:cNvPr id="4" name="Рисунок 3" descr="http://ped-kopilka.ru/upload/blogs2/2016/11/3755_bea02648fe485bb8e274328ae2147558.jp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229" y="4016623"/>
            <a:ext cx="5234193" cy="2674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2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8. Выполняем ещё пару листочков другого цвета. Используем осенние цвета и оттенки.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 descr="http://ped-kopilka.ru/upload/blogs2/2016/11/3755_cdb2f67a056541a5e54ccd64757ebae1.jpg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733" y="2204131"/>
            <a:ext cx="5539869" cy="3881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179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140</Words>
  <Application>Microsoft Office PowerPoint</Application>
  <PresentationFormat>Широкоэкранный</PresentationFormat>
  <Paragraphs>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Картина из шерсти «Ветвь рябины» своими руками. </vt:lpstr>
      <vt:lpstr>Презентация PowerPoint</vt:lpstr>
      <vt:lpstr>Материалы и оборудование: - рамка для фотографии со стеклом; - фетр или фланель, бархатная бумага ( в качестве подложки); - ножницы (чтобы резать шерсть); -шерсть для валяния разных цветов (голубой, синий, оттенки зелёного, оранжевый, жёлтый, красный, бардовый). </vt:lpstr>
      <vt:lpstr>Презентация PowerPoint</vt:lpstr>
      <vt:lpstr>Порядок выполнения работы. </vt:lpstr>
      <vt:lpstr>4. Теперь приступаем к ветке.  Вытягиваем маленькую длинную прядь зелёного цвета. Можно сразу соединить два оттенка зелёного (светлый и тёмный). Скручиваем жгутик и укладываем на картину.</vt:lpstr>
      <vt:lpstr>5. Выполняем листик.  Рисуем черешок и выкладываем по сторонам листочки. Чтобы их сделать, нужно вытянуть зелёную прядь (лучше использовать сразу два оттенка) и разрезать её примерно на равные маленькие части. Скручиваем листочки с обоих концов (они должны быть остренькими).</vt:lpstr>
      <vt:lpstr>6. Приступаем к грозди.  Из маленькой пряди зелёного цвета делаем тоненький жгутик. Разрезаем его и выкладываем на фон (крепим зонтик к ветке). </vt:lpstr>
      <vt:lpstr>8. Выполняем ещё пару листочков другого цвета. Используем осенние цвета и оттенки. </vt:lpstr>
      <vt:lpstr>9. Законченную работу накрываем стеклом, закрепляем рамкой. Лишнюю шерсть по краям обрезаем. </vt:lpstr>
      <vt:lpstr>Творческих успехов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Картина из шерсти «Ветвь рябины» своими руками. </dc:title>
  <dc:creator>1</dc:creator>
  <cp:lastModifiedBy>1</cp:lastModifiedBy>
  <cp:revision>5</cp:revision>
  <dcterms:created xsi:type="dcterms:W3CDTF">2017-11-15T12:35:53Z</dcterms:created>
  <dcterms:modified xsi:type="dcterms:W3CDTF">2017-11-15T13:27:58Z</dcterms:modified>
</cp:coreProperties>
</file>