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86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87" r:id="rId12"/>
    <p:sldId id="288" r:id="rId13"/>
    <p:sldId id="289" r:id="rId14"/>
    <p:sldId id="290" r:id="rId15"/>
    <p:sldId id="291" r:id="rId16"/>
    <p:sldId id="277" r:id="rId17"/>
    <p:sldId id="278" r:id="rId18"/>
    <p:sldId id="279" r:id="rId19"/>
    <p:sldId id="280" r:id="rId20"/>
    <p:sldId id="284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21DF"/>
    <a:srgbClr val="FF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 snapToGrid="0">
      <p:cViewPr>
        <p:scale>
          <a:sx n="74" d="100"/>
          <a:sy n="74" d="100"/>
        </p:scale>
        <p:origin x="-336" y="-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DA78-1E2E-4F87-80E9-2D34CFF503CB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0919-D94C-4F4A-A1B1-6A306834F2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5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27F49-A08D-488E-80EE-87BC6756CE9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CA95B-6E06-4B6A-916F-1F46369A4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792" y="631064"/>
            <a:ext cx="5615190" cy="1442951"/>
          </a:xfrm>
        </p:spPr>
        <p:txBody>
          <a:bodyPr>
            <a:noAutofit/>
          </a:bodyPr>
          <a:lstStyle/>
          <a:p>
            <a:r>
              <a:rPr lang="ru-RU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Деловая игра</a:t>
            </a:r>
            <a:r>
              <a:rPr lang="ru-RU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4A21D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2772" y="125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40957" y="5164429"/>
            <a:ext cx="4649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n w="11430"/>
              <a:solidFill>
                <a:srgbClr val="4A21D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4A21D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6215" y="2395469"/>
            <a:ext cx="7967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 –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2530" name="Picture 2" descr="http://gorlovo.ucoz.ru/foto2011/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348" y="209331"/>
            <a:ext cx="3842821" cy="3847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87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9093" y="517088"/>
            <a:ext cx="10928199" cy="5729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 детей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математике требует от педагога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ctr">
              <a:buNone/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Создание предметно-развивающей среды, игровой и бытовой среды.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9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8526" y="116633"/>
            <a:ext cx="111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3200" dirty="0"/>
              <a:t>          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47825" y="4072517"/>
            <a:ext cx="2773356" cy="24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299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1065" y="167425"/>
            <a:ext cx="10676585" cy="607882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ТУР. ЗАДАЧИ.</a:t>
            </a:r>
          </a:p>
          <a:p>
            <a:pPr algn="ctr"/>
            <a:endParaRPr lang="ru-RU" sz="4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коробке 10 карандашей, во второй столько же, сколько и в первой, а в третьей столько же, сколько и во второй.</a:t>
            </a: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карандашей в третьей коробке?</a:t>
            </a:r>
          </a:p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b7ec7687dc2ea99072e7c1bd11cf4807&amp;n=33&amp;h=215&amp;w=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1093"/>
            <a:ext cx="2421228" cy="37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7956" y="744399"/>
            <a:ext cx="9169758" cy="5527612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рекой летели птицы: голубь, щука, 2 синицы, 2 стрижа, и пять угрей.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птиц? Ответь быстрей?</a:t>
            </a:r>
          </a:p>
          <a:p>
            <a:endParaRPr lang="ru-RU" dirty="0"/>
          </a:p>
        </p:txBody>
      </p:sp>
      <p:pic>
        <p:nvPicPr>
          <p:cNvPr id="2050" name="Picture 2" descr="http://dou15-sadik.ru/php/051.files/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2" y="3329935"/>
            <a:ext cx="2408348" cy="17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2c97b3acd925dc89077d4c9956ded631&amp;n=33&amp;h=215&amp;w=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1044" y="61205"/>
            <a:ext cx="24479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oomuseum-tsu.ru/data/birds/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3695" y="4386808"/>
            <a:ext cx="2162622" cy="21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oxy11.media.online.ua/uol/r2-738a99143d/537fe1d11c4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1" y="295238"/>
            <a:ext cx="2369713" cy="15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iseandblue.ru/images/stories/0-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58" y="4219382"/>
            <a:ext cx="3447154" cy="20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2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5460642"/>
            <a:ext cx="4215809" cy="545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5176" y="772732"/>
            <a:ext cx="8276824" cy="5782614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мальчика –Коля, Петя, Ваня- отправились в магазин. По дороге у магазина они нашли 5 рублей.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бы денег нашел Ваня, если бы он отправился в магазин один?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rc.photogenica.pl/400/CLP/0830/CLP0830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9638"/>
            <a:ext cx="4108361" cy="41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312738"/>
            <a:ext cx="11589957" cy="5019116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семи братьев по одной сестре.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всего сестер?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koroshop.ru/uploads/posts/2016-02/1456197096_korji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168203"/>
            <a:ext cx="2619075" cy="32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19.st.depositphotos.com/1007989/1941/i/450/depositphotos_19415539-stock-photo-brothers-toy-swo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840" y="3099033"/>
            <a:ext cx="3679065" cy="32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ru.stockfresh.com/thumbs/dazdraperma/1096497_%D0%BD%D0%B0%D0%B7%D0%B0%D0%B4-%D1%88%D0%BA%D0%BE%D0%BB%D1%8B-%D0%B4%D0%B5%D1%82%D0%B8-%D1%81%D1%82%D1%83%D0%B4%D0%B5%D0%BD%D1%82-%D0%B8%D1%81%D0%BA%D1%83%D1%81%D1%81%D1%82%D0%B2%D0%B0-%D0%BE%D0%B1%D1%80%D0%B0%D0%B7%D0%BE%D0%B2%D0%B0%D0%BD%D0%B8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ru.stockfresh.com/thumbs/dazdraperma/1096497_%D0%BD%D0%B0%D0%B7%D0%B0%D0%B4-%D1%88%D0%BA%D0%BE%D0%BB%D1%8B-%D0%B4%D0%B5%D1%82%D0%B8-%D1%81%D1%82%D1%83%D0%B4%D0%B5%D0%BD%D1%82-%D0%B8%D1%81%D0%BA%D1%83%D1%81%D1%81%D1%82%D0%B2%D0%B0-%D0%BE%D0%B1%D1%80%D0%B0%D0%B7%D0%BE%D0%B2%D0%B0%D0%BD%D0%B8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image.shutterstock.com/z/stock-vector-illustration-of-a-big-brother-giving-his-younger-brother-a-piggyback-ride-156737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811" y="3558262"/>
            <a:ext cx="1900278" cy="30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reviews.123rf.com/images/lenm/lenm1108/lenm110800209/10432991-Illustration-of-a-Kid-Demonstrating-His-Sense-of-Hearing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1255" y="3769770"/>
            <a:ext cx="1239369" cy="26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2429" y="476518"/>
            <a:ext cx="9465972" cy="551215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ТУР.</a:t>
            </a:r>
          </a:p>
          <a:p>
            <a:pPr algn="ctr"/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названии каких сказок есть цифры?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bookin.org.ru/book/2140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09" y="3554569"/>
            <a:ext cx="4090820" cy="30587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etod-kopilka.ru/images/doc/69/70056/hello_html_2ce1ac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636" y="270457"/>
            <a:ext cx="4339544" cy="270456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7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06236"/>
            <a:ext cx="10058432" cy="77809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ТУР. Задания на смекалку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92428" y="836713"/>
            <a:ext cx="11599572" cy="576815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800" b="1" dirty="0" smtClean="0"/>
          </a:p>
          <a:p>
            <a:pPr marL="514350" indent="-51435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Переставьте три спички так, чтобы рыбка поплыла в обратном направлении. Другими словами, нужно повернуть рыбу на 180 градусов по горизонтали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0875" y="1193851"/>
            <a:ext cx="99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rcy;&amp;ycy;&amp;bcy;&amp;k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095" y="2708920"/>
            <a:ext cx="4018172" cy="38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12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06236"/>
            <a:ext cx="10058432" cy="778098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91477" y="1"/>
            <a:ext cx="10800523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задачи будем передвигать спички, которые составляют нижнюю часть хвоста и туловища, а также нижний плавник нашей рыбы. Переместим 2 спички наверх, а одну вправо, как показано на схеме. Теперь рыбка плывет не вправо, а влево.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0875" y="1193851"/>
            <a:ext cx="99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rcy;&amp;ycy;&amp;bcy;&amp;kcy;&amp;acy;-&amp;ocy;&amp;tcy;&amp;vcy;&amp;ie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235" y="2311057"/>
            <a:ext cx="3744416" cy="45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rcy;&amp;ycy;&amp;bcy;&amp;k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307" y="2732081"/>
            <a:ext cx="4018172" cy="38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06236"/>
            <a:ext cx="10058432" cy="778098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91477" y="1"/>
            <a:ext cx="10800523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переложить 3 спички так, чтобы получить ровно 3 квадрата.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875" y="1193851"/>
            <a:ext cx="99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&amp;Kcy;&amp;rcy;&amp;iecy;&amp;scy;&amp;tcy;&amp;icy;&amp;kcy;&amp;icy; &amp;ncy;&amp;ocy;&amp;lcy;&amp;i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043" y="3068961"/>
            <a:ext cx="4546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4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751851" y="836713"/>
            <a:ext cx="2592288" cy="45719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0875" y="1193851"/>
            <a:ext cx="99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096" y="141668"/>
            <a:ext cx="1145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Чтобы получить ровно три квадрата в этой задаче необходимо переместить 2 нижних вертикальных спички вправо и влево соответственно, чтобы они замыкали боковые квадраты. А нижней центральной горизонтальной спичкой нужно замкнуть верхний квадрат.</a:t>
            </a:r>
          </a:p>
        </p:txBody>
      </p:sp>
      <p:pic>
        <p:nvPicPr>
          <p:cNvPr id="3074" name="Picture 2" descr="&amp;Kcy;&amp;rcy;&amp;iecy;&amp;scy;&amp;tcy;&amp;icy;&amp;kcy;&amp;icy;-&amp;Ocy;&amp;Tcy;&amp;Vcy;&amp;IE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442" y="3171959"/>
            <a:ext cx="48133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&amp;Kcy;&amp;rcy;&amp;iecy;&amp;scy;&amp;tcy;&amp;icy;&amp;kcy;&amp;icy; &amp;ncy;&amp;ocy;&amp;lcy;&amp;icy;&amp;kcy;&amp;icy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765" y="3057838"/>
            <a:ext cx="3437209" cy="33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02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liparts.co/cliparts/gTe/7Rr/gTe7RrxT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685" y="111999"/>
            <a:ext cx="6397536" cy="62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260648"/>
            <a:ext cx="10058432" cy="7780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7381" y="836713"/>
            <a:ext cx="11664619" cy="5234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r>
              <a:rPr lang="ru-RU" sz="3600" dirty="0" smtClean="0"/>
              <a:t>.</a:t>
            </a: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0875" y="1193851"/>
            <a:ext cx="998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CQasX4cLHmE/T45_26ikJ8I/AAAAAAAAAWE/bE8eixp_4_o/s1600/%25D0%25BA%25D1%2582%25D0%25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875" y="0"/>
            <a:ext cx="8783392" cy="65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571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13078" y="1915033"/>
            <a:ext cx="7377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игру!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Admin\Desktop\3574581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645024"/>
            <a:ext cx="3548360" cy="26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25213" y="886074"/>
            <a:ext cx="10854435" cy="542324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Инновационными 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ФЭМП являются: </a:t>
            </a:r>
          </a:p>
          <a:p>
            <a:pPr marL="0" indent="0">
              <a:buNone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Оборудование для игр и занятий, комплексы наглядно - дидактического материала, литература. </a:t>
            </a:r>
          </a:p>
          <a:p>
            <a:pPr marL="0" indent="0">
              <a:buNone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Компьютерные программы на специальных носителях, компьютер, магнитные доски. </a:t>
            </a:r>
          </a:p>
          <a:p>
            <a:pPr marL="0" indent="0">
              <a:buNone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Дидактический материал </a:t>
            </a:r>
            <a:r>
              <a:rPr lang="ru-RU" sz="4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модульные конструкторы, рабочие тетради. </a:t>
            </a:r>
          </a:p>
          <a:p>
            <a:pPr marL="0" indent="0">
              <a:buNone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Демонстрация, инструкции, пояснения. </a:t>
            </a:r>
          </a:p>
          <a:p>
            <a:pPr marL="0" indent="0">
              <a:buNone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Указания, разъяснения, вопросы к детям. </a:t>
            </a:r>
          </a:p>
          <a:p>
            <a:pPr marL="514350" indent="-514350">
              <a:buNone/>
            </a:pPr>
            <a:endParaRPr lang="ru-RU" sz="4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8" descr="i?id=8d38f51d8e46f515e8eed0a87ab06749-14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132" y="5522940"/>
            <a:ext cx="2515613" cy="131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97905" y="116633"/>
            <a:ext cx="5596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4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ТУР. Вопрос- ответ.</a:t>
            </a:r>
            <a:endParaRPr lang="ru-RU" sz="4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21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9456" y="886074"/>
            <a:ext cx="10854435" cy="542324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Инновационными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ФЭМП являются: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Компьютерные программы на специальных носителях, компьютер, магнитные доски. </a:t>
            </a:r>
          </a:p>
          <a:p>
            <a:pPr marL="514350" indent="-514350">
              <a:buNone/>
            </a:pPr>
            <a:endParaRPr lang="ru-RU" sz="4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8" descr="i?id=8d38f51d8e46f515e8eed0a87ab06749-14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132" y="5522940"/>
            <a:ext cx="2515613" cy="131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649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5360" y="1844824"/>
            <a:ext cx="11718531" cy="35410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3636" y="116633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Admin\Desktop\аНимашки к ПДД\1705447-aaa26e26bbe582a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4161527"/>
            <a:ext cx="2400267" cy="25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3445" y="701409"/>
            <a:ext cx="1046516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традиционным средствам ФЭМП относятся:</a:t>
            </a:r>
          </a:p>
          <a:p>
            <a:pPr algn="ctr"/>
            <a:r>
              <a:rPr lang="ru-RU" sz="3200" b="1" dirty="0" smtClean="0"/>
              <a:t> </a:t>
            </a:r>
            <a:endParaRPr lang="ru-RU" sz="3200" dirty="0"/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А. Дидактический материал М.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модульные конструкторы, рабочие тетради.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Б. Компьютерные программы, магнитные доски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 Оборудование для игр и занятий, комплексы наглядно - дидактического материала,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Демонстрация, инструкция,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пояснения.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Д. Указания, разъяснения, вопросы к детям.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58845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5360" y="1844824"/>
            <a:ext cx="11718531" cy="35410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3636" y="116633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endParaRPr lang="ru-RU" sz="3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Admin\Desktop\аНимашки к ПДД\1705447-aaa26e26bbe582a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4161527"/>
            <a:ext cx="2400267" cy="25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1477" y="701408"/>
            <a:ext cx="101771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традиционным средствам ФЭМП относятся: 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Оборудование для игр и занятий, комплексы наглядно - дидактического материала,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02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21218" y="425003"/>
            <a:ext cx="11185074" cy="5482549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Математическое развитие менее всего связано</a:t>
            </a:r>
            <a:r>
              <a:rPr lang="ru-RU" sz="9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9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chemeClr val="tx1"/>
                </a:solidFill>
              </a:rPr>
              <a:t> </a:t>
            </a:r>
            <a:endParaRPr lang="ru-RU" sz="5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 формированием системы элементарных математических представлений </a:t>
            </a:r>
          </a:p>
          <a:p>
            <a:pPr marL="0" indent="0">
              <a:buNone/>
            </a:pP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Формированием предпосылок математического мышления и начальных форм учебной деятельности </a:t>
            </a:r>
          </a:p>
          <a:p>
            <a:pPr marL="0" indent="0">
              <a:buNone/>
            </a:pP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Развитием двигательных способностей</a:t>
            </a:r>
            <a:r>
              <a:rPr lang="ru-RU" sz="6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6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Формирование сенсорных процессов и способностей </a:t>
            </a:r>
          </a:p>
          <a:p>
            <a:pPr marL="514350" indent="-514350">
              <a:buNone/>
            </a:pPr>
            <a:endParaRPr lang="ru-RU" sz="40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438" y="4494415"/>
            <a:ext cx="2543604" cy="282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60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9246" y="360609"/>
            <a:ext cx="11507046" cy="55469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Математическое развитие менее всего связано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pPr marL="0" indent="0" algn="ctr">
              <a:buNone/>
            </a:pP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Развитием двигательных способностей. </a:t>
            </a:r>
          </a:p>
          <a:p>
            <a:pPr marL="514350" indent="-514350">
              <a:buNone/>
            </a:pPr>
            <a:endParaRPr lang="ru-RU" sz="40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376" y="4223959"/>
            <a:ext cx="2543604" cy="282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72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3183" y="244699"/>
            <a:ext cx="11855479" cy="571918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1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 детей</a:t>
            </a:r>
            <a:r>
              <a:rPr lang="ru-RU" sz="1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математике требует от педагога</a:t>
            </a:r>
            <a:r>
              <a:rPr lang="ru-RU" sz="1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ctr">
              <a:buNone/>
            </a:pPr>
            <a:endParaRPr lang="ru-RU" sz="9800" dirty="0"/>
          </a:p>
          <a:p>
            <a:pPr marL="0" indent="0">
              <a:buNone/>
            </a:pPr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Создание предметно-развивающей среды, игровой и бытовой среды. 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Овладение вычислительной деятельностью. 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Овладение культурой общения. 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Создание психологической комфортности в группе 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Умения пользоваться различными парциальными программами.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9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ru-RU" sz="3600" dirty="0"/>
          </a:p>
          <a:p>
            <a:pPr marL="514350" indent="-51435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sz="35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8526" y="116633"/>
            <a:ext cx="111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ru-RU" sz="3200" dirty="0"/>
              <a:t>          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75306" y="4394489"/>
            <a:ext cx="2773356" cy="24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129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321</TotalTime>
  <Words>550</Words>
  <Application>Microsoft Office PowerPoint</Application>
  <PresentationFormat>Произвольный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Деловая игра 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Слайд 11</vt:lpstr>
      <vt:lpstr>Слайд 12</vt:lpstr>
      <vt:lpstr>Слайд 13</vt:lpstr>
      <vt:lpstr>Слайд 14</vt:lpstr>
      <vt:lpstr>Слайд 15</vt:lpstr>
      <vt:lpstr>4 ТУР. Задания на смекалку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 фигуры</dc:title>
  <dc:creator>Бля</dc:creator>
  <cp:lastModifiedBy>АМД</cp:lastModifiedBy>
  <cp:revision>38</cp:revision>
  <dcterms:created xsi:type="dcterms:W3CDTF">2015-04-10T10:45:23Z</dcterms:created>
  <dcterms:modified xsi:type="dcterms:W3CDTF">2018-11-25T11:29:14Z</dcterms:modified>
</cp:coreProperties>
</file>