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1" r:id="rId5"/>
    <p:sldId id="265" r:id="rId6"/>
    <p:sldId id="266" r:id="rId7"/>
    <p:sldId id="268" r:id="rId8"/>
    <p:sldId id="269" r:id="rId9"/>
    <p:sldId id="271" r:id="rId10"/>
    <p:sldId id="270" r:id="rId11"/>
    <p:sldId id="272" r:id="rId12"/>
    <p:sldId id="277" r:id="rId13"/>
    <p:sldId id="28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53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11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5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24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90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8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1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4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45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7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4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BE86-D3BB-49CF-9BAF-A2A09EA99F1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87D4-0A20-4B1F-B94B-2188FFEA9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9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837398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Муниципальное дошкольное образовательное учреждение  </a:t>
            </a:r>
          </a:p>
          <a:p>
            <a:r>
              <a:rPr lang="ru-RU" sz="2000" dirty="0" smtClean="0"/>
              <a:t>                        «Детский сад  «</a:t>
            </a:r>
            <a:r>
              <a:rPr lang="ru-RU" sz="2000" dirty="0" err="1" smtClean="0"/>
              <a:t>АБВГДейка</a:t>
            </a:r>
            <a:r>
              <a:rPr lang="ru-RU" sz="2000" dirty="0" smtClean="0"/>
              <a:t>» г. </a:t>
            </a:r>
            <a:r>
              <a:rPr lang="ru-RU" sz="2000" dirty="0" err="1" smtClean="0"/>
              <a:t>Новоульяовск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400" dirty="0" smtClean="0"/>
              <a:t>       «Мини-музей, посвящённый Великой Отечественной             войне, как метод гражданско-патриотического воспитания».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001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460.jpg"/>
          <p:cNvPicPr>
            <a:picLocks noChangeAspect="1"/>
          </p:cNvPicPr>
          <p:nvPr/>
        </p:nvPicPr>
        <p:blipFill>
          <a:blip r:embed="rId3" cstate="print"/>
          <a:srcRect l="2777" t="9374" b="2083"/>
          <a:stretch>
            <a:fillRect/>
          </a:stretch>
        </p:blipFill>
        <p:spPr>
          <a:xfrm>
            <a:off x="2143108" y="428604"/>
            <a:ext cx="5000642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473.jpg"/>
          <p:cNvPicPr>
            <a:picLocks noChangeAspect="1"/>
          </p:cNvPicPr>
          <p:nvPr/>
        </p:nvPicPr>
        <p:blipFill>
          <a:blip r:embed="rId3" cstate="print"/>
          <a:srcRect t="29167"/>
          <a:stretch>
            <a:fillRect/>
          </a:stretch>
        </p:blipFill>
        <p:spPr>
          <a:xfrm>
            <a:off x="1357290" y="559574"/>
            <a:ext cx="6286544" cy="5937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71480"/>
            <a:ext cx="4429138" cy="5905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571480"/>
            <a:ext cx="4232702" cy="5643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644147197483.jpg"/>
          <p:cNvPicPr>
            <a:picLocks noChangeAspect="1"/>
          </p:cNvPicPr>
          <p:nvPr/>
        </p:nvPicPr>
        <p:blipFill>
          <a:blip r:embed="rId3" cstate="print"/>
          <a:srcRect l="4687" r="3906"/>
          <a:stretch>
            <a:fillRect/>
          </a:stretch>
        </p:blipFill>
        <p:spPr>
          <a:xfrm>
            <a:off x="1285852" y="714356"/>
            <a:ext cx="6572296" cy="5392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644147197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28604"/>
            <a:ext cx="4643452" cy="6191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00042"/>
            <a:ext cx="4429138" cy="5905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6786578" cy="5089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00108"/>
            <a:ext cx="6858016" cy="5143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40.jpg"/>
          <p:cNvPicPr>
            <a:picLocks noChangeAspect="1"/>
          </p:cNvPicPr>
          <p:nvPr/>
        </p:nvPicPr>
        <p:blipFill>
          <a:blip r:embed="rId3" cstate="print"/>
          <a:srcRect t="2459" b="2868"/>
          <a:stretch>
            <a:fillRect/>
          </a:stretch>
        </p:blipFill>
        <p:spPr>
          <a:xfrm>
            <a:off x="2285983" y="571480"/>
            <a:ext cx="4527481" cy="5715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Решая задачи патриотического воспитания, педагоги осуществляют работу в соответствии с местными условиями и особенностями детей , учитывая следующие принципы: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-отбор знаний наиболее актуальных для ребенка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анного возраста;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-непрерывность и преемственность педагогического процесса;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-дифференцированный подход к каждому ребенку , максимальный учет его психологических особенностей , возможностей и интересов;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-рациональное сочетание разных видов деятельности , адекватный возрасту баланс интеллектуальных , эмоциональных и двигательных нагрузок;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-деятельный подход;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-развивающий характер обучения, основанный на детской активности.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74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71479"/>
            <a:ext cx="4357718" cy="5810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Гражданско-патриотическое воспитание дошкольников – проблема очень сложная в условиях современной России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Чувство любви к Родине – это одно из самых сильных чувств в душе каждого человека, это те корни, которые привязывают его к семье, родному городу, родной природе, Отечеству. И развить это чувство, сформировать его в полной мере в душе каждого ребенка – это первостепенная наша задача.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Патриотическое воспитание должно носить комплексный характер, пронизывать все виды деятельности дошкольника, осуществляться в повседневной жизни,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непосредственно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организованной  образовательной деятельности по познанию окружающего мира. Наличие таких  видов деятельностей является непременным условием полноценного патриотического воспитания, осуществляемого в системе. В противном случае знания детей останутся путаными, отрывчатыми, неполными.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54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71601" y="1340768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 по патриотическому воспитанию включает три основных направления: экологическое, историко-краеведческое, культурное.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Экологическое-важным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фактором в воспитании патриотизма 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Историко-краеведческое-у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каждого человека есть своя малая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Родина ,она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неповторима, у неё своё историческое прошлое,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традиции.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9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1268760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Реализуется патриотическое воспитание через такие формы как: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-создание развивающей среды по патриотическому воспитанию;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-тематические занятия, беседы;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-взаимодействие с родителями;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-взаимодействие с социумом (экскурсии по городу , району , краеведческие музеи);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-просмотр тематических , документальных фильмов.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6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1124744"/>
            <a:ext cx="7128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Помимо специально организованных занятий , бесед , целевых прогулок , экскурсий большая роль в воспитании патриотизма у детей отводится совместной деятельности взрослых с детьми . Наибольший эмоциональный отклик у детей вызывают совместные мероприятия, способствующие развитию патриотических чувств .Так, например, у нас в группе был создан совместный мини-музей, посвященный Великой Отечественной 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77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1071546"/>
            <a:ext cx="6000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Музейная 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 Музейная педагогика дает возможность ребёнку представить целостную картину мира, позволяет раскрыть и развить свои способности, помогает осознать себя гражданином и патриотом, именно она представляет собой конструктивную альтернативу традиционной организации патриотического образовательного процесса в детском саду.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66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644147197590.jpg"/>
          <p:cNvPicPr>
            <a:picLocks noChangeAspect="1"/>
          </p:cNvPicPr>
          <p:nvPr/>
        </p:nvPicPr>
        <p:blipFill>
          <a:blip r:embed="rId3" cstate="print"/>
          <a:srcRect t="11458" b="10416"/>
          <a:stretch>
            <a:fillRect/>
          </a:stretch>
        </p:blipFill>
        <p:spPr>
          <a:xfrm>
            <a:off x="1785918" y="500042"/>
            <a:ext cx="5643602" cy="5878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AutoShape 2" descr="https://e.mail.ru/api/v1/messages/attaches/view?id=dHcoFbiQkkZBTVhZCTCyCinp:2NKQEfdK3VN&amp;type=cloud_stock&amp;x-email=olpop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44147197571.jpg"/>
          <p:cNvPicPr>
            <a:picLocks noChangeAspect="1"/>
          </p:cNvPicPr>
          <p:nvPr/>
        </p:nvPicPr>
        <p:blipFill>
          <a:blip r:embed="rId3" cstate="print"/>
          <a:srcRect l="943" r="4717"/>
          <a:stretch>
            <a:fillRect/>
          </a:stretch>
        </p:blipFill>
        <p:spPr>
          <a:xfrm>
            <a:off x="1000100" y="571480"/>
            <a:ext cx="7143800" cy="5679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caa/000c68b9-8809c2bf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7" y="12906"/>
            <a:ext cx="9143999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44147197430.jpg"/>
          <p:cNvPicPr>
            <a:picLocks noChangeAspect="1"/>
          </p:cNvPicPr>
          <p:nvPr/>
        </p:nvPicPr>
        <p:blipFill>
          <a:blip r:embed="rId3" cstate="print"/>
          <a:srcRect t="14583" r="1388"/>
          <a:stretch>
            <a:fillRect/>
          </a:stretch>
        </p:blipFill>
        <p:spPr>
          <a:xfrm>
            <a:off x="1928794" y="428603"/>
            <a:ext cx="5286412" cy="6105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327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22</cp:revision>
  <dcterms:created xsi:type="dcterms:W3CDTF">2021-03-13T13:19:47Z</dcterms:created>
  <dcterms:modified xsi:type="dcterms:W3CDTF">2022-02-06T16:56:31Z</dcterms:modified>
</cp:coreProperties>
</file>