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9" r:id="rId4"/>
    <p:sldId id="262" r:id="rId5"/>
    <p:sldId id="265" r:id="rId6"/>
    <p:sldId id="280" r:id="rId7"/>
    <p:sldId id="267" r:id="rId8"/>
    <p:sldId id="263" r:id="rId9"/>
    <p:sldId id="278" r:id="rId10"/>
    <p:sldId id="269" r:id="rId11"/>
    <p:sldId id="270" r:id="rId12"/>
    <p:sldId id="277" r:id="rId13"/>
    <p:sldId id="272" r:id="rId14"/>
    <p:sldId id="273" r:id="rId15"/>
    <p:sldId id="274" r:id="rId16"/>
    <p:sldId id="276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7B4AD-296F-4B08-A8FB-0E5971C8B083}" type="doc">
      <dgm:prSet loTypeId="urn:microsoft.com/office/officeart/2005/8/layout/radial5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B1DDF90-90B6-4EB9-B9D8-45D8B215BC56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Компоненты устной речи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2904B49-7D5D-4414-B10D-4B68554BA37E}" type="parTrans" cxnId="{D5C8686B-C43F-4517-8E68-B73E9F39C00A}">
      <dgm:prSet/>
      <dgm:spPr/>
      <dgm:t>
        <a:bodyPr/>
        <a:lstStyle/>
        <a:p>
          <a:endParaRPr lang="ru-RU"/>
        </a:p>
      </dgm:t>
    </dgm:pt>
    <dgm:pt modelId="{C8C6C5A0-1E8D-4A55-80DC-E34BEF6777CD}" type="sibTrans" cxnId="{D5C8686B-C43F-4517-8E68-B73E9F39C00A}">
      <dgm:prSet/>
      <dgm:spPr/>
      <dgm:t>
        <a:bodyPr/>
        <a:lstStyle/>
        <a:p>
          <a:endParaRPr lang="ru-RU"/>
        </a:p>
      </dgm:t>
    </dgm:pt>
    <dgm:pt modelId="{72C9A2FC-8A90-40B8-9CDB-2800602F4E70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latin typeface="Times New Roman" pitchFamily="18" charset="0"/>
              <a:cs typeface="Times New Roman" pitchFamily="18" charset="0"/>
            </a:rPr>
            <a:t>формирование словаря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09F773C-F4CD-4888-B99C-D0A141E90B86}" type="parTrans" cxnId="{F90A14B2-92F4-4441-8351-2947C3A82CEB}">
      <dgm:prSet/>
      <dgm:spPr/>
      <dgm:t>
        <a:bodyPr/>
        <a:lstStyle/>
        <a:p>
          <a:endParaRPr lang="ru-RU"/>
        </a:p>
      </dgm:t>
    </dgm:pt>
    <dgm:pt modelId="{F52B5A19-17D7-47BA-9B79-7241923EED59}" type="sibTrans" cxnId="{F90A14B2-92F4-4441-8351-2947C3A82CEB}">
      <dgm:prSet/>
      <dgm:spPr/>
      <dgm:t>
        <a:bodyPr/>
        <a:lstStyle/>
        <a:p>
          <a:endParaRPr lang="ru-RU"/>
        </a:p>
      </dgm:t>
    </dgm:pt>
    <dgm:pt modelId="{A0257B74-28DE-49F0-BB3B-12DD3AA344F8}">
      <dgm:prSet phldrT="[Текст]" custT="1"/>
      <dgm:spPr/>
      <dgm:t>
        <a:bodyPr/>
        <a:lstStyle/>
        <a:p>
          <a:pPr marL="0" marR="0" lvl="7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latin typeface="Times New Roman" pitchFamily="18" charset="0"/>
              <a:cs typeface="Times New Roman" pitchFamily="18" charset="0"/>
            </a:rPr>
            <a:t>развитие связной речи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21238E2-1C95-4086-9C95-F2C5B058BEEF}" type="parTrans" cxnId="{3C52FB5A-56F1-43D8-B3F9-4EA966BEADB1}">
      <dgm:prSet/>
      <dgm:spPr/>
      <dgm:t>
        <a:bodyPr/>
        <a:lstStyle/>
        <a:p>
          <a:endParaRPr lang="ru-RU"/>
        </a:p>
      </dgm:t>
    </dgm:pt>
    <dgm:pt modelId="{C1FF77A3-1BFF-4BBE-8263-D07087A1A554}" type="sibTrans" cxnId="{3C52FB5A-56F1-43D8-B3F9-4EA966BEADB1}">
      <dgm:prSet/>
      <dgm:spPr/>
      <dgm:t>
        <a:bodyPr/>
        <a:lstStyle/>
        <a:p>
          <a:endParaRPr lang="ru-RU"/>
        </a:p>
      </dgm:t>
    </dgm:pt>
    <dgm:pt modelId="{BAB647EC-CC75-497A-A599-B3CE53BEA35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latin typeface="Times New Roman" pitchFamily="18" charset="0"/>
              <a:cs typeface="Times New Roman" pitchFamily="18" charset="0"/>
            </a:rPr>
            <a:t>формирование грамматического строя речи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CA781FD-5A6A-45C7-A765-BB7EE8ABB708}" type="parTrans" cxnId="{62189EE5-09D5-43A6-97B7-4518E2846FC8}">
      <dgm:prSet/>
      <dgm:spPr/>
      <dgm:t>
        <a:bodyPr/>
        <a:lstStyle/>
        <a:p>
          <a:endParaRPr lang="ru-RU"/>
        </a:p>
      </dgm:t>
    </dgm:pt>
    <dgm:pt modelId="{B8245A63-D64A-41CB-9D23-F33EB078274D}" type="sibTrans" cxnId="{62189EE5-09D5-43A6-97B7-4518E2846FC8}">
      <dgm:prSet/>
      <dgm:spPr/>
      <dgm:t>
        <a:bodyPr/>
        <a:lstStyle/>
        <a:p>
          <a:endParaRPr lang="ru-RU"/>
        </a:p>
      </dgm:t>
    </dgm:pt>
    <dgm:pt modelId="{4125E442-791B-4A8C-A145-EF869C0FD08F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smtClean="0"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latin typeface="Times New Roman" pitchFamily="18" charset="0"/>
              <a:cs typeface="Times New Roman" pitchFamily="18" charset="0"/>
            </a:rPr>
            <a:t>работа над звуковой культурой речи</a:t>
          </a:r>
        </a:p>
        <a:p>
          <a:pPr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/>
        </a:p>
      </dgm:t>
    </dgm:pt>
    <dgm:pt modelId="{32D0C554-50F9-42B5-A7B2-1A51FEBAD63A}" type="parTrans" cxnId="{071CBADF-FE55-409A-9454-11A2972E1418}">
      <dgm:prSet/>
      <dgm:spPr/>
      <dgm:t>
        <a:bodyPr/>
        <a:lstStyle/>
        <a:p>
          <a:endParaRPr lang="ru-RU"/>
        </a:p>
      </dgm:t>
    </dgm:pt>
    <dgm:pt modelId="{FC0701B5-5233-45DC-9A60-50DB8CFD5D24}" type="sibTrans" cxnId="{071CBADF-FE55-409A-9454-11A2972E1418}">
      <dgm:prSet/>
      <dgm:spPr/>
      <dgm:t>
        <a:bodyPr/>
        <a:lstStyle/>
        <a:p>
          <a:endParaRPr lang="ru-RU"/>
        </a:p>
      </dgm:t>
    </dgm:pt>
    <dgm:pt modelId="{617E360C-9BCA-4914-938A-70CDE45C646E}">
      <dgm:prSet phldrT="[Текст]"/>
      <dgm:spPr/>
      <dgm:t>
        <a:bodyPr/>
        <a:lstStyle/>
        <a:p>
          <a:endParaRPr lang="ru-RU"/>
        </a:p>
      </dgm:t>
    </dgm:pt>
    <dgm:pt modelId="{B97966D4-32E1-40DA-9CA1-BB949F3DB1CB}" type="parTrans" cxnId="{D8A19057-643F-4C1E-AA45-13148DFD7E6B}">
      <dgm:prSet/>
      <dgm:spPr/>
      <dgm:t>
        <a:bodyPr/>
        <a:lstStyle/>
        <a:p>
          <a:endParaRPr lang="ru-RU"/>
        </a:p>
      </dgm:t>
    </dgm:pt>
    <dgm:pt modelId="{F5F4C374-FC98-4221-AA40-0D98FAFF06F4}" type="sibTrans" cxnId="{D8A19057-643F-4C1E-AA45-13148DFD7E6B}">
      <dgm:prSet/>
      <dgm:spPr/>
      <dgm:t>
        <a:bodyPr/>
        <a:lstStyle/>
        <a:p>
          <a:endParaRPr lang="ru-RU"/>
        </a:p>
      </dgm:t>
    </dgm:pt>
    <dgm:pt modelId="{7EDB4ED3-09D5-4D90-8DA0-F4A3E8389BEC}">
      <dgm:prSet custT="1"/>
      <dgm:spPr/>
      <dgm:t>
        <a:bodyPr/>
        <a:lstStyle/>
        <a:p>
          <a:pPr marL="0" marR="0" lvl="7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smtClean="0">
              <a:latin typeface="Times New Roman" pitchFamily="18" charset="0"/>
              <a:cs typeface="Times New Roman" pitchFamily="18" charset="0"/>
            </a:rPr>
            <a:t>подготовка к обучению грамоте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B975278-60BA-4050-929F-4F0CB0D1C6AB}" type="parTrans" cxnId="{CD1442D5-C444-406C-A19E-EDDBA5029DD0}">
      <dgm:prSet/>
      <dgm:spPr/>
      <dgm:t>
        <a:bodyPr/>
        <a:lstStyle/>
        <a:p>
          <a:endParaRPr lang="ru-RU"/>
        </a:p>
      </dgm:t>
    </dgm:pt>
    <dgm:pt modelId="{58D82E44-244A-4DE6-B1B2-D28E27EB9FF6}" type="sibTrans" cxnId="{CD1442D5-C444-406C-A19E-EDDBA5029DD0}">
      <dgm:prSet/>
      <dgm:spPr/>
      <dgm:t>
        <a:bodyPr/>
        <a:lstStyle/>
        <a:p>
          <a:endParaRPr lang="ru-RU"/>
        </a:p>
      </dgm:t>
    </dgm:pt>
    <dgm:pt modelId="{463866C6-F165-4721-AD6A-B7654E02F28E}" type="pres">
      <dgm:prSet presAssocID="{CC07B4AD-296F-4B08-A8FB-0E5971C8B0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B8709-F45A-48C3-BF4E-45459CE5F4E5}" type="pres">
      <dgm:prSet presAssocID="{6B1DDF90-90B6-4EB9-B9D8-45D8B215BC56}" presName="centerShape" presStyleLbl="node0" presStyleIdx="0" presStyleCnt="1" custScaleX="158129" custScaleY="130768"/>
      <dgm:spPr/>
      <dgm:t>
        <a:bodyPr/>
        <a:lstStyle/>
        <a:p>
          <a:endParaRPr lang="ru-RU"/>
        </a:p>
      </dgm:t>
    </dgm:pt>
    <dgm:pt modelId="{E35EFE60-BFF4-4FA7-8948-497CD277BA28}" type="pres">
      <dgm:prSet presAssocID="{B09F773C-F4CD-4888-B99C-D0A141E90B86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D352B3D-2DCD-438F-B547-9DEE4334BCA7}" type="pres">
      <dgm:prSet presAssocID="{B09F773C-F4CD-4888-B99C-D0A141E90B86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E75A2BD-0194-4EBF-9B97-7D525E2A5A85}" type="pres">
      <dgm:prSet presAssocID="{72C9A2FC-8A90-40B8-9CDB-2800602F4E70}" presName="node" presStyleLbl="node1" presStyleIdx="0" presStyleCnt="5" custScaleX="167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C68B3-D910-44DA-BDCC-2F7CF27E40BB}" type="pres">
      <dgm:prSet presAssocID="{A21238E2-1C95-4086-9C95-F2C5B058BEE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E71707C-01F5-4FF7-8E62-11C508C9E14D}" type="pres">
      <dgm:prSet presAssocID="{A21238E2-1C95-4086-9C95-F2C5B058BEE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10A986A-4A99-4699-9C3D-627DA1787E45}" type="pres">
      <dgm:prSet presAssocID="{A0257B74-28DE-49F0-BB3B-12DD3AA344F8}" presName="node" presStyleLbl="node1" presStyleIdx="1" presStyleCnt="5" custScaleX="121571" custRadScaleRad="117035" custRadScaleInc="5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FF883-A6BC-4465-A8A4-CF5A501463BB}" type="pres">
      <dgm:prSet presAssocID="{DB975278-60BA-4050-929F-4F0CB0D1C6AB}" presName="parTrans" presStyleLbl="sibTrans2D1" presStyleIdx="2" presStyleCnt="5"/>
      <dgm:spPr/>
      <dgm:t>
        <a:bodyPr/>
        <a:lstStyle/>
        <a:p>
          <a:endParaRPr lang="ru-RU"/>
        </a:p>
      </dgm:t>
    </dgm:pt>
    <dgm:pt modelId="{8202426A-8FF5-4642-AE5F-8604DAC511D2}" type="pres">
      <dgm:prSet presAssocID="{DB975278-60BA-4050-929F-4F0CB0D1C6A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EB58321-CA4F-4BE2-9DD1-BD23674F91CC}" type="pres">
      <dgm:prSet presAssocID="{7EDB4ED3-09D5-4D90-8DA0-F4A3E8389BEC}" presName="node" presStyleLbl="node1" presStyleIdx="2" presStyleCnt="5" custScaleX="166769" custRadScaleRad="128100" custRadScaleInc="-40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DE757-B080-4712-B878-97B78F5285F9}" type="pres">
      <dgm:prSet presAssocID="{FCA781FD-5A6A-45C7-A765-BB7EE8ABB708}" presName="parTrans" presStyleLbl="sibTrans2D1" presStyleIdx="3" presStyleCnt="5"/>
      <dgm:spPr/>
      <dgm:t>
        <a:bodyPr/>
        <a:lstStyle/>
        <a:p>
          <a:endParaRPr lang="ru-RU"/>
        </a:p>
      </dgm:t>
    </dgm:pt>
    <dgm:pt modelId="{23CEF654-6BF5-4ABF-904D-5FBFD8700127}" type="pres">
      <dgm:prSet presAssocID="{FCA781FD-5A6A-45C7-A765-BB7EE8ABB708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BEC3014-CF58-4C6C-924F-AE19367604FB}" type="pres">
      <dgm:prSet presAssocID="{BAB647EC-CC75-497A-A599-B3CE53BEA35B}" presName="node" presStyleLbl="node1" presStyleIdx="3" presStyleCnt="5" custScaleX="191621" custRadScaleRad="128994" custRadScaleInc="57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CAFD4-7C67-4D4B-90FF-84A9E4ED96A4}" type="pres">
      <dgm:prSet presAssocID="{32D0C554-50F9-42B5-A7B2-1A51FEBAD63A}" presName="parTrans" presStyleLbl="sibTrans2D1" presStyleIdx="4" presStyleCnt="5"/>
      <dgm:spPr/>
      <dgm:t>
        <a:bodyPr/>
        <a:lstStyle/>
        <a:p>
          <a:endParaRPr lang="ru-RU"/>
        </a:p>
      </dgm:t>
    </dgm:pt>
    <dgm:pt modelId="{2EA3801A-C646-43D9-B456-EF34162770AE}" type="pres">
      <dgm:prSet presAssocID="{32D0C554-50F9-42B5-A7B2-1A51FEBAD63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2064B97D-CB4A-4039-9D79-4096B83D73D7}" type="pres">
      <dgm:prSet presAssocID="{4125E442-791B-4A8C-A145-EF869C0FD08F}" presName="node" presStyleLbl="node1" presStyleIdx="4" presStyleCnt="5" custScaleX="143231" custRadScaleRad="127267" custRadScaleInc="1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1E138-731F-47F7-B5D6-126543C7A006}" type="presOf" srcId="{CC07B4AD-296F-4B08-A8FB-0E5971C8B083}" destId="{463866C6-F165-4721-AD6A-B7654E02F28E}" srcOrd="0" destOrd="0" presId="urn:microsoft.com/office/officeart/2005/8/layout/radial5"/>
    <dgm:cxn modelId="{21C752E3-EC16-481F-A4DD-2D9016A1E418}" type="presOf" srcId="{FCA781FD-5A6A-45C7-A765-BB7EE8ABB708}" destId="{8A2DE757-B080-4712-B878-97B78F5285F9}" srcOrd="0" destOrd="0" presId="urn:microsoft.com/office/officeart/2005/8/layout/radial5"/>
    <dgm:cxn modelId="{406FC80B-A97B-420B-ACE8-2697741EA6F3}" type="presOf" srcId="{32D0C554-50F9-42B5-A7B2-1A51FEBAD63A}" destId="{2EA3801A-C646-43D9-B456-EF34162770AE}" srcOrd="1" destOrd="0" presId="urn:microsoft.com/office/officeart/2005/8/layout/radial5"/>
    <dgm:cxn modelId="{D8A19057-643F-4C1E-AA45-13148DFD7E6B}" srcId="{CC07B4AD-296F-4B08-A8FB-0E5971C8B083}" destId="{617E360C-9BCA-4914-938A-70CDE45C646E}" srcOrd="1" destOrd="0" parTransId="{B97966D4-32E1-40DA-9CA1-BB949F3DB1CB}" sibTransId="{F5F4C374-FC98-4221-AA40-0D98FAFF06F4}"/>
    <dgm:cxn modelId="{18F20169-6F05-4C7D-AE34-FA6A9AEAFF76}" type="presOf" srcId="{7EDB4ED3-09D5-4D90-8DA0-F4A3E8389BEC}" destId="{EEB58321-CA4F-4BE2-9DD1-BD23674F91CC}" srcOrd="0" destOrd="0" presId="urn:microsoft.com/office/officeart/2005/8/layout/radial5"/>
    <dgm:cxn modelId="{62189EE5-09D5-43A6-97B7-4518E2846FC8}" srcId="{6B1DDF90-90B6-4EB9-B9D8-45D8B215BC56}" destId="{BAB647EC-CC75-497A-A599-B3CE53BEA35B}" srcOrd="3" destOrd="0" parTransId="{FCA781FD-5A6A-45C7-A765-BB7EE8ABB708}" sibTransId="{B8245A63-D64A-41CB-9D23-F33EB078274D}"/>
    <dgm:cxn modelId="{071CBADF-FE55-409A-9454-11A2972E1418}" srcId="{6B1DDF90-90B6-4EB9-B9D8-45D8B215BC56}" destId="{4125E442-791B-4A8C-A145-EF869C0FD08F}" srcOrd="4" destOrd="0" parTransId="{32D0C554-50F9-42B5-A7B2-1A51FEBAD63A}" sibTransId="{FC0701B5-5233-45DC-9A60-50DB8CFD5D24}"/>
    <dgm:cxn modelId="{4CBD02CE-FEE0-48C4-9B44-CCEE59B3FD83}" type="presOf" srcId="{A0257B74-28DE-49F0-BB3B-12DD3AA344F8}" destId="{A10A986A-4A99-4699-9C3D-627DA1787E45}" srcOrd="0" destOrd="0" presId="urn:microsoft.com/office/officeart/2005/8/layout/radial5"/>
    <dgm:cxn modelId="{C507C0A7-37EB-458E-8D7C-5C2770B5D7EC}" type="presOf" srcId="{72C9A2FC-8A90-40B8-9CDB-2800602F4E70}" destId="{7E75A2BD-0194-4EBF-9B97-7D525E2A5A85}" srcOrd="0" destOrd="0" presId="urn:microsoft.com/office/officeart/2005/8/layout/radial5"/>
    <dgm:cxn modelId="{7DC69E3C-4395-43CD-BF77-51101A8CB74D}" type="presOf" srcId="{A21238E2-1C95-4086-9C95-F2C5B058BEEF}" destId="{7E71707C-01F5-4FF7-8E62-11C508C9E14D}" srcOrd="1" destOrd="0" presId="urn:microsoft.com/office/officeart/2005/8/layout/radial5"/>
    <dgm:cxn modelId="{BF5D5190-C285-4560-B6F9-CBA5EB4FA6E9}" type="presOf" srcId="{6B1DDF90-90B6-4EB9-B9D8-45D8B215BC56}" destId="{0FFB8709-F45A-48C3-BF4E-45459CE5F4E5}" srcOrd="0" destOrd="0" presId="urn:microsoft.com/office/officeart/2005/8/layout/radial5"/>
    <dgm:cxn modelId="{1E452179-CFBD-4445-B2E8-FBA725362489}" type="presOf" srcId="{DB975278-60BA-4050-929F-4F0CB0D1C6AB}" destId="{8202426A-8FF5-4642-AE5F-8604DAC511D2}" srcOrd="1" destOrd="0" presId="urn:microsoft.com/office/officeart/2005/8/layout/radial5"/>
    <dgm:cxn modelId="{34287FB9-8110-4D32-8990-94725BECC777}" type="presOf" srcId="{BAB647EC-CC75-497A-A599-B3CE53BEA35B}" destId="{DBEC3014-CF58-4C6C-924F-AE19367604FB}" srcOrd="0" destOrd="0" presId="urn:microsoft.com/office/officeart/2005/8/layout/radial5"/>
    <dgm:cxn modelId="{EE1215BE-6D98-4D97-9D81-8D0456D4093B}" type="presOf" srcId="{32D0C554-50F9-42B5-A7B2-1A51FEBAD63A}" destId="{798CAFD4-7C67-4D4B-90FF-84A9E4ED96A4}" srcOrd="0" destOrd="0" presId="urn:microsoft.com/office/officeart/2005/8/layout/radial5"/>
    <dgm:cxn modelId="{6E7ABDF3-D538-4A8E-B4A8-031D711EDE4A}" type="presOf" srcId="{A21238E2-1C95-4086-9C95-F2C5B058BEEF}" destId="{460C68B3-D910-44DA-BDCC-2F7CF27E40BB}" srcOrd="0" destOrd="0" presId="urn:microsoft.com/office/officeart/2005/8/layout/radial5"/>
    <dgm:cxn modelId="{D5C8686B-C43F-4517-8E68-B73E9F39C00A}" srcId="{CC07B4AD-296F-4B08-A8FB-0E5971C8B083}" destId="{6B1DDF90-90B6-4EB9-B9D8-45D8B215BC56}" srcOrd="0" destOrd="0" parTransId="{F2904B49-7D5D-4414-B10D-4B68554BA37E}" sibTransId="{C8C6C5A0-1E8D-4A55-80DC-E34BEF6777CD}"/>
    <dgm:cxn modelId="{3C52FB5A-56F1-43D8-B3F9-4EA966BEADB1}" srcId="{6B1DDF90-90B6-4EB9-B9D8-45D8B215BC56}" destId="{A0257B74-28DE-49F0-BB3B-12DD3AA344F8}" srcOrd="1" destOrd="0" parTransId="{A21238E2-1C95-4086-9C95-F2C5B058BEEF}" sibTransId="{C1FF77A3-1BFF-4BBE-8263-D07087A1A554}"/>
    <dgm:cxn modelId="{DC501DEF-0CA8-40A5-B8A1-2DB0DD9DD8C8}" type="presOf" srcId="{B09F773C-F4CD-4888-B99C-D0A141E90B86}" destId="{FD352B3D-2DCD-438F-B547-9DEE4334BCA7}" srcOrd="1" destOrd="0" presId="urn:microsoft.com/office/officeart/2005/8/layout/radial5"/>
    <dgm:cxn modelId="{F90A14B2-92F4-4441-8351-2947C3A82CEB}" srcId="{6B1DDF90-90B6-4EB9-B9D8-45D8B215BC56}" destId="{72C9A2FC-8A90-40B8-9CDB-2800602F4E70}" srcOrd="0" destOrd="0" parTransId="{B09F773C-F4CD-4888-B99C-D0A141E90B86}" sibTransId="{F52B5A19-17D7-47BA-9B79-7241923EED59}"/>
    <dgm:cxn modelId="{CD1442D5-C444-406C-A19E-EDDBA5029DD0}" srcId="{6B1DDF90-90B6-4EB9-B9D8-45D8B215BC56}" destId="{7EDB4ED3-09D5-4D90-8DA0-F4A3E8389BEC}" srcOrd="2" destOrd="0" parTransId="{DB975278-60BA-4050-929F-4F0CB0D1C6AB}" sibTransId="{58D82E44-244A-4DE6-B1B2-D28E27EB9FF6}"/>
    <dgm:cxn modelId="{751EDEE5-6ACC-4B4B-8F61-0370B5246F08}" type="presOf" srcId="{B09F773C-F4CD-4888-B99C-D0A141E90B86}" destId="{E35EFE60-BFF4-4FA7-8948-497CD277BA28}" srcOrd="0" destOrd="0" presId="urn:microsoft.com/office/officeart/2005/8/layout/radial5"/>
    <dgm:cxn modelId="{4D8D8461-B2C5-47C2-96DB-8E863AEB6C8C}" type="presOf" srcId="{FCA781FD-5A6A-45C7-A765-BB7EE8ABB708}" destId="{23CEF654-6BF5-4ABF-904D-5FBFD8700127}" srcOrd="1" destOrd="0" presId="urn:microsoft.com/office/officeart/2005/8/layout/radial5"/>
    <dgm:cxn modelId="{7DF1642C-7700-4923-95DA-3BC9734EA7B1}" type="presOf" srcId="{4125E442-791B-4A8C-A145-EF869C0FD08F}" destId="{2064B97D-CB4A-4039-9D79-4096B83D73D7}" srcOrd="0" destOrd="0" presId="urn:microsoft.com/office/officeart/2005/8/layout/radial5"/>
    <dgm:cxn modelId="{4029F811-451A-43F4-9D1F-AA02B5A518B8}" type="presOf" srcId="{DB975278-60BA-4050-929F-4F0CB0D1C6AB}" destId="{17DFF883-A6BC-4465-A8A4-CF5A501463BB}" srcOrd="0" destOrd="0" presId="urn:microsoft.com/office/officeart/2005/8/layout/radial5"/>
    <dgm:cxn modelId="{74C2B2A6-5DF4-467A-98BE-5406C6EF9162}" type="presParOf" srcId="{463866C6-F165-4721-AD6A-B7654E02F28E}" destId="{0FFB8709-F45A-48C3-BF4E-45459CE5F4E5}" srcOrd="0" destOrd="0" presId="urn:microsoft.com/office/officeart/2005/8/layout/radial5"/>
    <dgm:cxn modelId="{D0F3654D-2EF8-4131-87D8-7B70AA764655}" type="presParOf" srcId="{463866C6-F165-4721-AD6A-B7654E02F28E}" destId="{E35EFE60-BFF4-4FA7-8948-497CD277BA28}" srcOrd="1" destOrd="0" presId="urn:microsoft.com/office/officeart/2005/8/layout/radial5"/>
    <dgm:cxn modelId="{8AF14749-4D81-4B3D-A082-534F6020AD49}" type="presParOf" srcId="{E35EFE60-BFF4-4FA7-8948-497CD277BA28}" destId="{FD352B3D-2DCD-438F-B547-9DEE4334BCA7}" srcOrd="0" destOrd="0" presId="urn:microsoft.com/office/officeart/2005/8/layout/radial5"/>
    <dgm:cxn modelId="{30676EEB-46CD-4A6C-BA6D-0485B7079EED}" type="presParOf" srcId="{463866C6-F165-4721-AD6A-B7654E02F28E}" destId="{7E75A2BD-0194-4EBF-9B97-7D525E2A5A85}" srcOrd="2" destOrd="0" presId="urn:microsoft.com/office/officeart/2005/8/layout/radial5"/>
    <dgm:cxn modelId="{56DF93CF-25B5-4099-859B-71CB36D17039}" type="presParOf" srcId="{463866C6-F165-4721-AD6A-B7654E02F28E}" destId="{460C68B3-D910-44DA-BDCC-2F7CF27E40BB}" srcOrd="3" destOrd="0" presId="urn:microsoft.com/office/officeart/2005/8/layout/radial5"/>
    <dgm:cxn modelId="{EAE06323-CDFF-4915-BA14-806C6F0B85E2}" type="presParOf" srcId="{460C68B3-D910-44DA-BDCC-2F7CF27E40BB}" destId="{7E71707C-01F5-4FF7-8E62-11C508C9E14D}" srcOrd="0" destOrd="0" presId="urn:microsoft.com/office/officeart/2005/8/layout/radial5"/>
    <dgm:cxn modelId="{31DA2905-128C-4A95-91B4-E0F4CD78EF3B}" type="presParOf" srcId="{463866C6-F165-4721-AD6A-B7654E02F28E}" destId="{A10A986A-4A99-4699-9C3D-627DA1787E45}" srcOrd="4" destOrd="0" presId="urn:microsoft.com/office/officeart/2005/8/layout/radial5"/>
    <dgm:cxn modelId="{0A1877BF-39D9-435D-B737-49FCECE8F082}" type="presParOf" srcId="{463866C6-F165-4721-AD6A-B7654E02F28E}" destId="{17DFF883-A6BC-4465-A8A4-CF5A501463BB}" srcOrd="5" destOrd="0" presId="urn:microsoft.com/office/officeart/2005/8/layout/radial5"/>
    <dgm:cxn modelId="{27014613-5636-4234-AE9E-6DE73AB03AEB}" type="presParOf" srcId="{17DFF883-A6BC-4465-A8A4-CF5A501463BB}" destId="{8202426A-8FF5-4642-AE5F-8604DAC511D2}" srcOrd="0" destOrd="0" presId="urn:microsoft.com/office/officeart/2005/8/layout/radial5"/>
    <dgm:cxn modelId="{0546B8B9-19E7-4FA4-BE47-091A27C32075}" type="presParOf" srcId="{463866C6-F165-4721-AD6A-B7654E02F28E}" destId="{EEB58321-CA4F-4BE2-9DD1-BD23674F91CC}" srcOrd="6" destOrd="0" presId="urn:microsoft.com/office/officeart/2005/8/layout/radial5"/>
    <dgm:cxn modelId="{105B4DC0-8CEC-4D91-8977-DC5C2C23FB8C}" type="presParOf" srcId="{463866C6-F165-4721-AD6A-B7654E02F28E}" destId="{8A2DE757-B080-4712-B878-97B78F5285F9}" srcOrd="7" destOrd="0" presId="urn:microsoft.com/office/officeart/2005/8/layout/radial5"/>
    <dgm:cxn modelId="{57B18E3D-1EF3-4EBE-BED8-730A32C2D28C}" type="presParOf" srcId="{8A2DE757-B080-4712-B878-97B78F5285F9}" destId="{23CEF654-6BF5-4ABF-904D-5FBFD8700127}" srcOrd="0" destOrd="0" presId="urn:microsoft.com/office/officeart/2005/8/layout/radial5"/>
    <dgm:cxn modelId="{7569F5F6-C40A-4834-9E6B-F3E872E874A3}" type="presParOf" srcId="{463866C6-F165-4721-AD6A-B7654E02F28E}" destId="{DBEC3014-CF58-4C6C-924F-AE19367604FB}" srcOrd="8" destOrd="0" presId="urn:microsoft.com/office/officeart/2005/8/layout/radial5"/>
    <dgm:cxn modelId="{CAE84903-0ED4-4C22-8BAB-C19FDE5CF6C1}" type="presParOf" srcId="{463866C6-F165-4721-AD6A-B7654E02F28E}" destId="{798CAFD4-7C67-4D4B-90FF-84A9E4ED96A4}" srcOrd="9" destOrd="0" presId="urn:microsoft.com/office/officeart/2005/8/layout/radial5"/>
    <dgm:cxn modelId="{29508F58-2FC0-463B-B5DB-76AD83712CA2}" type="presParOf" srcId="{798CAFD4-7C67-4D4B-90FF-84A9E4ED96A4}" destId="{2EA3801A-C646-43D9-B456-EF34162770AE}" srcOrd="0" destOrd="0" presId="urn:microsoft.com/office/officeart/2005/8/layout/radial5"/>
    <dgm:cxn modelId="{596CCD6F-5FA7-4368-98E7-2279AF3F1BA4}" type="presParOf" srcId="{463866C6-F165-4721-AD6A-B7654E02F28E}" destId="{2064B97D-CB4A-4039-9D79-4096B83D73D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2FCE3B-33B9-4AAC-89E8-A590E0CDD145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2A9BB7-6DAB-438E-9434-CE8EEEB057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85728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ÐÐ°ÑÑÐ¸Ð½ÐºÐ¸ Ð¿Ð¾ Ð·Ð°Ð¿ÑÐ¾ÑÑ ÐºÐ°ÑÑÐ¸Ð½ÐºÐ¸ Ð´Ð¸Ð´Ð°ÐºÑÐ¸ÑÐµÑÐºÐ¸Ñ Ð¸Ð³Ñ Ð¿Ð¾ ÑÐ°Ð·Ð²Ð¸ÑÐ¸Ñ ÑÐµÑ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357694"/>
            <a:ext cx="6929486" cy="1914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СП ГБОУ НШ с. Красноармейское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детский сад «Солнышко»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64333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5800" dirty="0" smtClean="0"/>
              <a:t>ДИДАКТИЧЕСКИЕ ИГРЫ И ПОСОБИЯ ДЛЯ РАЗВИТИЯ РЕЧИ РЕБЁНКА</a:t>
            </a:r>
          </a:p>
          <a:p>
            <a:pPr algn="ctr">
              <a:buNone/>
            </a:pPr>
            <a:endParaRPr lang="ru-RU" sz="3600" dirty="0" smtClean="0"/>
          </a:p>
          <a:p>
            <a:pPr algn="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4400" dirty="0" smtClean="0"/>
              <a:t>Выполнила: </a:t>
            </a:r>
          </a:p>
          <a:p>
            <a:pPr algn="r">
              <a:buNone/>
            </a:pPr>
            <a:r>
              <a:rPr lang="ru-RU" sz="4400" dirty="0" smtClean="0"/>
              <a:t>воспитатель </a:t>
            </a:r>
          </a:p>
          <a:p>
            <a:pPr algn="r">
              <a:buNone/>
            </a:pPr>
            <a:r>
              <a:rPr lang="ru-RU" sz="4400" dirty="0" smtClean="0"/>
              <a:t>Савина Марина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Лэпбук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«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Игралочка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/>
              <a:t>Лэпбук</a:t>
            </a:r>
            <a:r>
              <a:rPr lang="ru-RU" sz="2800" b="1" dirty="0" smtClean="0"/>
              <a:t>  состоит из разных игровых заданий: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математические задания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классификация по цвету и величине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сравнение по высоте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части суток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приметы осени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составление рассказа по </a:t>
            </a:r>
            <a:r>
              <a:rPr lang="ru-RU" dirty="0" err="1" smtClean="0"/>
              <a:t>мнемотаблице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назови одним словом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считалки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геометрические фигуры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71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Цель: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400" dirty="0" smtClean="0"/>
              <a:t>развитие речи у детей через математические игры.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обогащать речь детей существительными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совершенствовать умение согласовывать слова в предложениях: существительные с числительными и прилагательные с существительными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формировать представление о равенстве и неравенстве групп на основе счета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закреплять умение уравнивать неравные группы двумя способами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Новая папка (4)\WP_20180330_16_23_22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5460290" cy="30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Новая папка (4)\WP_20180330_16_25_36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3552660" cy="19956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14959" b="6836"/>
          <a:stretch>
            <a:fillRect/>
          </a:stretch>
        </p:blipFill>
        <p:spPr bwMode="auto">
          <a:xfrm>
            <a:off x="285720" y="500042"/>
            <a:ext cx="464347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8" name="Picture 2" descr="ÐÐ°ÑÑÐ¸Ð½ÐºÐ¸ Ð¿Ð¾ Ð·Ð°Ð¿ÑÐ¾ÑÑ ÑÐ¸ÑÑÑ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714884"/>
            <a:ext cx="1976430" cy="1778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Игровое пособие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«Мир животных»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58204" cy="446723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Цель: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закрепить знания о диких и домашних животных, их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детёнышах,  местах обитания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расширять словарь детей за счёт употребления притяжательных прилагательных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активизировать словарный запас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закреплять умение образовывать существительные при помощи уменьшительно-ласкательных суффиксов, развитие ловкости, быстроты реакции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закреплять в речи детей согласование существительных с числительными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развивать речь, память, внимание, зрительное восприятие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игры фото\DSCN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42915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игры фото\DSCN05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92909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игры фото\DSCN05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442915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игры фото\DSCN05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14752"/>
            <a:ext cx="39290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Дидактическое пособие 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«Ходит капелька по кругу» изготовленное в рамках проекта «Вода источник жизни»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1814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Цель: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  закрепить представление о том, что вода очень важна для всех живых существ, без неё не могут жить растения, животные, человек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активизировать и обогащать словарь по данной теме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закрепить навык правильного употребления имён прилагательных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развивать грамматически правильную диалогическую речь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совершенствовать умения чётко отвечать на вопросы воспитателя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7708"/>
            <a:ext cx="3786214" cy="6740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34889" y="1449171"/>
            <a:ext cx="6613118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85794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использование дидактических игр и пособий даёт большие возможности для развития речи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детей – дошкольников: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обеспечивается психологический комфорт;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повышается речевая мотивация;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 запоминают большое количество речевого материала;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ктивизируются  высшие психические функции (память,            внимание, мышление)</a:t>
            </a: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ÐÐ°ÑÑÐ¸Ð½ÐºÐ¸ Ð¿Ð¾ Ð·Ð°Ð¿ÑÐ¾ÑÑ ÐºÐ°ÑÑÐ¸Ð½ÐºÐ¸ Ð´ÐµÑÐ¸ Ð¸Ð³ÑÐ°ÑÑ Ð² Ð´Ð¸Ð´Ð°ÐºÑÐ¸ÑÐµÑÐºÐ¸Ðµ Ð¸Ð³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9066"/>
            <a:ext cx="400052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714356"/>
            <a:ext cx="8286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Дошкольное детство - короткий, но важный период становления и развития ребенка, возраст активного освоения речи, овладения правильным звукопроизношением, формирования связной речи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Ð°ÑÑÐ¸Ð½ÐºÐ¸ Ð¿Ð¾ Ð·Ð°Ð¿ÑÐ¾ÑÑ ÐºÐ°ÑÑÐ¸Ð½ÐºÐ° Ð´ÐµÑÐ¸ Ð´Ð¾ÑÐºÐ¾Ð»ÑÐ½Ð¸ÐºÐ¸ Ð´Ð»Ñ Ð¿ÑÐµÐ·ÐµÐ½ÑÐ°Ñ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71744"/>
            <a:ext cx="4429156" cy="361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ÐÐ°ÑÑÐ¸Ð½ÐºÐ¸ Ð¿Ð¾ Ð·Ð°Ð¿ÑÐ¾ÑÑ ÐºÐ°ÑÑÐ¸Ð½ÐºÐ¸ Ð´Ð¾ÑÐºÐ¾Ð»ÑÐ½Ð¾Ðµ Ð´ÐµÑÑÑÐ²Ð¾ Ð² Ð¼ÑÐ»ÑÑÑÑÐºÐ°Ñ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435771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982601"/>
            <a:ext cx="8143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фото ледбук\IMG_20161116_10190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188640"/>
            <a:ext cx="3600400" cy="3487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152" r="16666" b="373"/>
          <a:stretch>
            <a:fillRect/>
          </a:stretch>
        </p:blipFill>
        <p:spPr bwMode="auto">
          <a:xfrm>
            <a:off x="4786314" y="214290"/>
            <a:ext cx="4071966" cy="3342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r="39726" b="14"/>
          <a:stretch>
            <a:fillRect/>
          </a:stretch>
        </p:blipFill>
        <p:spPr bwMode="auto">
          <a:xfrm>
            <a:off x="5715008" y="3714752"/>
            <a:ext cx="3143272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t="6981" r="35294"/>
          <a:stretch>
            <a:fillRect/>
          </a:stretch>
        </p:blipFill>
        <p:spPr bwMode="auto">
          <a:xfrm>
            <a:off x="1643042" y="3857628"/>
            <a:ext cx="3500462" cy="2826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Проблема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результате наблюдения за  детьми по речевому развитию выявлено, что у дошкольников недостаточно сформирована звуковая культура речи, имеются речевые нарушения. При ответе на вопросы они отвечают одним словом,  не используя простые и распространённые предложения. Поэтому возникла проблема - активизация речевой деятельности младших дошкольников. Одним  из методов решения проблемы  могут стать дидактические пособия, игры,  макеты, которые обеспечивают повышение звуковой культуры речи  детей.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332657"/>
            <a:ext cx="7906072" cy="5991944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                               Идея включения дидактической                                         игры в процесс обучения всегда </a:t>
            </a:r>
          </a:p>
          <a:p>
            <a:pPr algn="r">
              <a:buNone/>
            </a:pPr>
            <a:r>
              <a:rPr lang="ru-RU" dirty="0" smtClean="0"/>
              <a:t>привлекала отечественных </a:t>
            </a:r>
          </a:p>
          <a:p>
            <a:pPr algn="r">
              <a:buNone/>
            </a:pPr>
            <a:r>
              <a:rPr lang="ru-RU" dirty="0" smtClean="0"/>
              <a:t>педагогов.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Еще К. Д. Ушинский отмечал, </a:t>
            </a:r>
          </a:p>
          <a:p>
            <a:pPr algn="r">
              <a:buNone/>
            </a:pPr>
            <a:r>
              <a:rPr lang="ru-RU" dirty="0" smtClean="0"/>
              <a:t>что дети легче усваивают новый материал в процессе игры, и рекомендовал стараться делать занятия более занимательными, так как это одна из основных задач обучения и воспитания детей.</a:t>
            </a:r>
          </a:p>
          <a:p>
            <a:endParaRPr lang="ru-RU" dirty="0"/>
          </a:p>
        </p:txBody>
      </p:sp>
      <p:pic>
        <p:nvPicPr>
          <p:cNvPr id="15362" name="Picture 2" descr="ÐÐ°ÑÑÐ¸Ð½ÐºÐ¸ Ð¿Ð¾ Ð·Ð°Ð¿ÑÐ¾ÑÑ ÑÑÐ¸Ð½ÑÐºÐ¸Ð¹ Ð¾ Ð´ÐµÑÑÑ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7"/>
            <a:ext cx="2357454" cy="33790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Лэпбук</a:t>
            </a:r>
            <a:r>
              <a:rPr lang="ru-RU" dirty="0" smtClean="0">
                <a:solidFill>
                  <a:srgbClr val="002060"/>
                </a:solidFill>
              </a:rPr>
              <a:t>  «Хлеб - всему голова»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Цель: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Формировать у детей знания о процессе выращивания, обработки и производстве хлебобулочных изделий в различные исторические периоды.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воспитывать уважение к людям труда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расширять словарный запас детей: жатва, комбайн, хлебороб, хлебопашец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способствовать созданию эмоционально – комфортной среды для самостоятельного проявления творческой активности и обогащения личного опыта каждого ребёнка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Лэпбук</a:t>
            </a:r>
            <a:r>
              <a:rPr lang="ru-RU" sz="2400" b="1" dirty="0" smtClean="0">
                <a:solidFill>
                  <a:schemeClr val="bg1"/>
                </a:solidFill>
              </a:rPr>
              <a:t>  состоит из разных игровых заданий: 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составление рассказа по </a:t>
            </a:r>
            <a:r>
              <a:rPr lang="ru-RU" sz="2400" dirty="0" err="1" smtClean="0">
                <a:solidFill>
                  <a:schemeClr val="bg1"/>
                </a:solidFill>
              </a:rPr>
              <a:t>мнемотаблице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рассматривание сюжетных картинок «Как наши предки выращивали хлеб»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загадки,  пословицы о хлебе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составление  рассказа по картине «Бабушкины          пирожки»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составление рассказа  « Из чего пекут хлеб»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чтение художественного произведения  Т.Лаврова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«С чего все начинается»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алгоритм посадки растений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рассматривание злаковых культур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 (4)\WP_20180330_16_28_13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429000"/>
            <a:ext cx="5587465" cy="313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USER\Desktop\Новая папка (4)\WP_20180330_16_29_11_Pro.jpg"/>
          <p:cNvPicPr>
            <a:picLocks noChangeAspect="1" noChangeArrowheads="1"/>
          </p:cNvPicPr>
          <p:nvPr/>
        </p:nvPicPr>
        <p:blipFill>
          <a:blip r:embed="rId3" cstate="print"/>
          <a:srcRect l="11250" b="4313"/>
          <a:stretch>
            <a:fillRect/>
          </a:stretch>
        </p:blipFill>
        <p:spPr bwMode="auto">
          <a:xfrm>
            <a:off x="357158" y="214290"/>
            <a:ext cx="507209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1774" b="-2479"/>
          <a:stretch>
            <a:fillRect/>
          </a:stretch>
        </p:blipFill>
        <p:spPr bwMode="auto">
          <a:xfrm>
            <a:off x="5530938" y="1000108"/>
            <a:ext cx="361306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ÐÐ°ÑÑÐ¸Ð½ÐºÐ¸ Ð¿Ð¾ Ð·Ð°Ð¿ÑÐ¾ÑÑ ÑÐ»ÐµÐ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696906"/>
            <a:ext cx="2763581" cy="1727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853</TotalTime>
  <Words>514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СП ГБОУ НШ с. Красноармейское  детский сад «Солнышко»</vt:lpstr>
      <vt:lpstr>Презентация PowerPoint</vt:lpstr>
      <vt:lpstr>Презентация PowerPoint</vt:lpstr>
      <vt:lpstr>Презентация PowerPoint</vt:lpstr>
      <vt:lpstr>Проблема</vt:lpstr>
      <vt:lpstr>Презентация PowerPoint</vt:lpstr>
      <vt:lpstr>Лэпбук  «Хлеб - всему голова»</vt:lpstr>
      <vt:lpstr>Презентация PowerPoint</vt:lpstr>
      <vt:lpstr>Презентация PowerPoint</vt:lpstr>
      <vt:lpstr>Лэпбук   «Игралочка»</vt:lpstr>
      <vt:lpstr>    </vt:lpstr>
      <vt:lpstr>Презентация PowerPoint</vt:lpstr>
      <vt:lpstr>Игровое пособие  «Мир животных»</vt:lpstr>
      <vt:lpstr>Презентация PowerPoint</vt:lpstr>
      <vt:lpstr>Дидактическое пособие  «Ходит капелька по кругу» изготовленное в рамках проекта «Вода источник жизни»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Asusai</cp:lastModifiedBy>
  <cp:revision>77</cp:revision>
  <dcterms:created xsi:type="dcterms:W3CDTF">2018-03-12T09:50:53Z</dcterms:created>
  <dcterms:modified xsi:type="dcterms:W3CDTF">2019-12-04T09:00:04Z</dcterms:modified>
</cp:coreProperties>
</file>