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0" r:id="rId4"/>
    <p:sldId id="271" r:id="rId5"/>
    <p:sldId id="272" r:id="rId6"/>
    <p:sldId id="273" r:id="rId7"/>
    <p:sldId id="258" r:id="rId8"/>
    <p:sldId id="259" r:id="rId9"/>
    <p:sldId id="260" r:id="rId10"/>
    <p:sldId id="262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16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ACC8D-97FD-4104-8185-E5E0F4C4DC4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9AAF-0FA4-4F18-8D3B-C061BE452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ACC8D-97FD-4104-8185-E5E0F4C4DC4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9AAF-0FA4-4F18-8D3B-C061BE452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ACC8D-97FD-4104-8185-E5E0F4C4DC4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9AAF-0FA4-4F18-8D3B-C061BE452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ACC8D-97FD-4104-8185-E5E0F4C4DC4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9AAF-0FA4-4F18-8D3B-C061BE452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ACC8D-97FD-4104-8185-E5E0F4C4DC4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9AAF-0FA4-4F18-8D3B-C061BE452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ACC8D-97FD-4104-8185-E5E0F4C4DC4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9AAF-0FA4-4F18-8D3B-C061BE452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ACC8D-97FD-4104-8185-E5E0F4C4DC4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9AAF-0FA4-4F18-8D3B-C061BE452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ACC8D-97FD-4104-8185-E5E0F4C4DC4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9AAF-0FA4-4F18-8D3B-C061BE452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ACC8D-97FD-4104-8185-E5E0F4C4DC4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9AAF-0FA4-4F18-8D3B-C061BE452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ACC8D-97FD-4104-8185-E5E0F4C4DC4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9AAF-0FA4-4F18-8D3B-C061BE452E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ACC8D-97FD-4104-8185-E5E0F4C4DC4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A39AAF-0FA4-4F18-8D3B-C061BE452E4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7ACC8D-97FD-4104-8185-E5E0F4C4DC4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A39AAF-0FA4-4F18-8D3B-C061BE452E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407" y="404664"/>
            <a:ext cx="7883216" cy="30283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Виртуальное путешествие по родному краю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685032"/>
            <a:ext cx="7883216" cy="2192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" y="2780928"/>
            <a:ext cx="4647421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56" y="2835154"/>
            <a:ext cx="3305189" cy="29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01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751" y="4725145"/>
            <a:ext cx="8143049" cy="122413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Ведь в ней с рожденья мы живем,</a:t>
            </a:r>
            <a:br>
              <a:rPr lang="ru-RU" sz="2800" dirty="0" smtClean="0"/>
            </a:br>
            <a:r>
              <a:rPr lang="ru-RU" sz="2800" dirty="0" smtClean="0"/>
              <a:t>      И любим больше с каждым днем!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30225"/>
            <a:ext cx="3249637" cy="43328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0741" y="1583984"/>
            <a:ext cx="4205025" cy="2365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1725" y="1778171"/>
            <a:ext cx="3956465" cy="22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614742"/>
            <a:ext cx="8183880" cy="1334538"/>
          </a:xfrm>
        </p:spPr>
        <p:txBody>
          <a:bodyPr>
            <a:normAutofit/>
          </a:bodyPr>
          <a:lstStyle/>
          <a:p>
            <a:r>
              <a:rPr lang="ru-RU" sz="2000" dirty="0"/>
              <a:t>Детство наше золотое! </a:t>
            </a:r>
            <a:r>
              <a:rPr lang="ru-RU" sz="2000" dirty="0" smtClean="0"/>
              <a:t>Вс</a:t>
            </a:r>
            <a:r>
              <a:rPr lang="ru-RU" sz="2000" dirty="0"/>
              <a:t>ё</a:t>
            </a:r>
            <a:r>
              <a:rPr lang="ru-RU" sz="2000" dirty="0" smtClean="0"/>
              <a:t> светлей </a:t>
            </a:r>
            <a:r>
              <a:rPr lang="ru-RU" sz="2000" dirty="0"/>
              <a:t>ты с каждым </a:t>
            </a:r>
            <a:r>
              <a:rPr lang="ru-RU" sz="2000" dirty="0" smtClean="0"/>
              <a:t>дн</a:t>
            </a:r>
            <a:r>
              <a:rPr lang="ru-RU" sz="2000" dirty="0"/>
              <a:t>ё</a:t>
            </a:r>
            <a:r>
              <a:rPr lang="ru-RU" sz="2000" dirty="0" smtClean="0"/>
              <a:t>м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Под счастливою звездою Мы </a:t>
            </a:r>
            <a:r>
              <a:rPr lang="ru-RU" sz="2000" dirty="0" smtClean="0"/>
              <a:t>жив</a:t>
            </a:r>
            <a:r>
              <a:rPr lang="ru-RU" sz="2000" dirty="0"/>
              <a:t>ё</a:t>
            </a:r>
            <a:r>
              <a:rPr lang="ru-RU" sz="2000" dirty="0" smtClean="0"/>
              <a:t>м </a:t>
            </a:r>
            <a:r>
              <a:rPr lang="ru-RU" sz="2000" dirty="0"/>
              <a:t>в краю родном!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340">
            <a:off x="6217054" y="833879"/>
            <a:ext cx="2225811" cy="395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731">
            <a:off x="607221" y="831597"/>
            <a:ext cx="5292142" cy="321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753">
            <a:off x="4189093" y="1475193"/>
            <a:ext cx="1841818" cy="326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68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1224136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3510390" cy="2808312"/>
          </a:xfrm>
        </p:spPr>
      </p:pic>
    </p:spTree>
    <p:extLst>
      <p:ext uri="{BB962C8B-B14F-4D97-AF65-F5344CB8AC3E}">
        <p14:creationId xmlns:p14="http://schemas.microsoft.com/office/powerpoint/2010/main" val="73436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91264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>Есть </a:t>
            </a:r>
            <a:r>
              <a:rPr lang="ru-RU" sz="2200" dirty="0"/>
              <a:t>в России город славный,</a:t>
            </a:r>
            <a:br>
              <a:rPr lang="ru-RU" sz="2200" dirty="0"/>
            </a:br>
            <a:r>
              <a:rPr lang="ru-RU" sz="2200" dirty="0"/>
              <a:t>На бреге Волги величавой,</a:t>
            </a:r>
            <a:br>
              <a:rPr lang="ru-RU" sz="2200" dirty="0"/>
            </a:br>
            <a:r>
              <a:rPr lang="ru-RU" sz="2200" dirty="0"/>
              <a:t>Среди лесов, холмов, полей</a:t>
            </a:r>
            <a:r>
              <a:rPr lang="ru-RU" sz="2200" dirty="0" smtClean="0"/>
              <a:t>...</a:t>
            </a:r>
            <a:br>
              <a:rPr lang="ru-RU" sz="2200" dirty="0" smtClean="0"/>
            </a:br>
            <a:r>
              <a:rPr lang="ru-RU" sz="2200" dirty="0" err="1" smtClean="0"/>
              <a:t>Новоульяновск</a:t>
            </a:r>
            <a:r>
              <a:rPr lang="ru-RU" sz="2200" dirty="0" smtClean="0"/>
              <a:t> </a:t>
            </a:r>
            <a:r>
              <a:rPr lang="ru-RU" sz="2200" dirty="0"/>
              <a:t>город сей.</a:t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Город, в котором я живу</a:t>
            </a:r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20472"/>
            <a:ext cx="4538469" cy="242445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6048672" cy="3671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4704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4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Администрация нашего города</a:t>
            </a:r>
            <a:br>
              <a:rPr lang="ru-RU" dirty="0" smtClean="0"/>
            </a:br>
            <a:r>
              <a:rPr lang="ru-RU" dirty="0" smtClean="0"/>
              <a:t>               Герб и флаг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83056"/>
            <a:ext cx="3744415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08081"/>
            <a:ext cx="3394253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50824"/>
            <a:ext cx="150495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34" y="3026635"/>
            <a:ext cx="2630066" cy="175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6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4186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   Мой </a:t>
            </a:r>
            <a:r>
              <a:rPr lang="ru-RU" sz="1800" dirty="0"/>
              <a:t>город самый лучший на Земле…</a:t>
            </a:r>
            <a:br>
              <a:rPr lang="ru-RU" sz="1800" dirty="0"/>
            </a:br>
            <a:r>
              <a:rPr lang="ru-RU" sz="1800" dirty="0" smtClean="0"/>
              <a:t>                               На </a:t>
            </a:r>
            <a:r>
              <a:rPr lang="ru-RU" sz="1800" dirty="0"/>
              <a:t>всей огромной, голубой Планете…</a:t>
            </a:r>
            <a:br>
              <a:rPr lang="ru-RU" sz="1800" dirty="0"/>
            </a:br>
            <a:r>
              <a:rPr lang="ru-RU" sz="1800" dirty="0" smtClean="0"/>
              <a:t>               Пусть </a:t>
            </a:r>
            <a:r>
              <a:rPr lang="ru-RU" sz="1800" dirty="0"/>
              <a:t>он не так велик, сам по себе…</a:t>
            </a:r>
            <a:br>
              <a:rPr lang="ru-RU" sz="1800" dirty="0"/>
            </a:br>
            <a:r>
              <a:rPr lang="ru-RU" sz="1800" dirty="0" smtClean="0"/>
              <a:t>               Его </a:t>
            </a:r>
            <a:r>
              <a:rPr lang="ru-RU" sz="1800" dirty="0"/>
              <a:t>любимей нет на целом свете…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14" y="512677"/>
            <a:ext cx="3335386" cy="2222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2676"/>
            <a:ext cx="3792421" cy="2844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34876"/>
            <a:ext cx="3203848" cy="2135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40556"/>
            <a:ext cx="2736304" cy="2130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656132"/>
            <a:ext cx="1800200" cy="32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5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432" y="4845492"/>
            <a:ext cx="8219256" cy="1607844"/>
          </a:xfrm>
        </p:spPr>
        <p:txBody>
          <a:bodyPr>
            <a:noAutofit/>
          </a:bodyPr>
          <a:lstStyle/>
          <a:p>
            <a:r>
              <a:rPr lang="ru-RU" sz="1800" dirty="0" smtClean="0">
                <a:effectLst/>
              </a:rPr>
              <a:t>…И </a:t>
            </a:r>
            <a:r>
              <a:rPr lang="ru-RU" sz="1800" dirty="0">
                <a:effectLst/>
              </a:rPr>
              <a:t>тропинка, И лесок</a:t>
            </a:r>
            <a:r>
              <a:rPr lang="ru-RU" sz="1800" dirty="0" smtClean="0">
                <a:effectLst/>
              </a:rPr>
              <a:t>,           Речки, Небо надо мною -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В поле – </a:t>
            </a:r>
            <a:r>
              <a:rPr lang="ru-RU" sz="1800" dirty="0" smtClean="0">
                <a:effectLst/>
              </a:rPr>
              <a:t>каждый колосок,              Это вс</a:t>
            </a:r>
            <a:r>
              <a:rPr lang="ru-RU" sz="1800" dirty="0">
                <a:solidFill>
                  <a:srgbClr val="F07F09">
                    <a:tint val="88000"/>
                    <a:satMod val="150000"/>
                  </a:srgbClr>
                </a:solidFill>
                <a:effectLst/>
              </a:rPr>
              <a:t>ё</a:t>
            </a:r>
            <a:r>
              <a:rPr lang="ru-RU" sz="1800" dirty="0" smtClean="0">
                <a:effectLst/>
              </a:rPr>
              <a:t> мо</a:t>
            </a:r>
            <a:r>
              <a:rPr lang="ru-RU" sz="1800" dirty="0" smtClean="0">
                <a:solidFill>
                  <a:srgbClr val="F07F09">
                    <a:tint val="88000"/>
                    <a:satMod val="150000"/>
                  </a:srgbClr>
                </a:solidFill>
                <a:effectLst/>
              </a:rPr>
              <a:t>ё родное!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4228657" cy="2314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007270"/>
            <a:ext cx="3764657" cy="18631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11" y="548680"/>
            <a:ext cx="3476625" cy="2314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31575"/>
            <a:ext cx="3866116" cy="19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0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Природные  символы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 err="1" smtClean="0"/>
              <a:t>Новоульяновска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4074"/>
            <a:ext cx="2268912" cy="192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9506"/>
            <a:ext cx="2155811" cy="19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6" y="663262"/>
            <a:ext cx="2224386" cy="189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68050"/>
            <a:ext cx="2016224" cy="200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99595"/>
            <a:ext cx="1533170" cy="200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99" y="2770074"/>
            <a:ext cx="1533170" cy="200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67338"/>
            <a:ext cx="2126484" cy="200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33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5301208"/>
            <a:ext cx="8219257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Нет на свете места краше, </a:t>
            </a:r>
            <a:br>
              <a:rPr lang="ru-RU" dirty="0" smtClean="0"/>
            </a:br>
            <a:r>
              <a:rPr lang="ru-RU" dirty="0" smtClean="0"/>
              <a:t>     чем родная область наша!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9672" y="548680"/>
            <a:ext cx="5376597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2772285"/>
            <a:ext cx="4031720" cy="2267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2807879"/>
            <a:ext cx="3968442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86" y="3443759"/>
            <a:ext cx="1519454" cy="20259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73" y="3331042"/>
            <a:ext cx="1603990" cy="21386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90" y="3350364"/>
            <a:ext cx="1580252" cy="2107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517232"/>
            <a:ext cx="7643192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Здесь есть реки и леса</a:t>
            </a:r>
            <a:br>
              <a:rPr lang="ru-RU" dirty="0" smtClean="0"/>
            </a:br>
            <a:r>
              <a:rPr lang="ru-RU" dirty="0" smtClean="0"/>
              <a:t>         И прекрасные места.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530352"/>
            <a:ext cx="8291264" cy="49709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Коллективная аппликация «Деревья нашего города».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41863" y="1107286"/>
            <a:ext cx="4511533" cy="25377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0123" y="2034890"/>
            <a:ext cx="4380774" cy="24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36103"/>
            <a:ext cx="3003798" cy="4005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Ее мы очень любим,</a:t>
            </a:r>
            <a:br>
              <a:rPr lang="ru-RU" dirty="0" smtClean="0"/>
            </a:br>
            <a:r>
              <a:rPr lang="ru-RU" dirty="0" smtClean="0"/>
              <a:t>      Ее всегда беречь мы будем,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024336" cy="403244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6672"/>
            <a:ext cx="2745581" cy="36607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41" y="943000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300</TotalTime>
  <Words>89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Виртуальное путешествие по родному краю  </vt:lpstr>
      <vt:lpstr>      Есть в России город славный, На бреге Волги величавой, Среди лесов, холмов, полей... Новоульяновск город сей. </vt:lpstr>
      <vt:lpstr>  Администрация нашего города                Герб и флаг</vt:lpstr>
      <vt:lpstr>                               Мой город самый лучший на Земле…                                На всей огромной, голубой Планете…                Пусть он не так велик, сам по себе…                Его любимей нет на целом свете… </vt:lpstr>
      <vt:lpstr>…И тропинка, И лесок,           Речки, Небо надо мною - В поле – каждый колосок,              Это всё моё родное!  </vt:lpstr>
      <vt:lpstr>         Природные  символы               Новоульяновска</vt:lpstr>
      <vt:lpstr>     Нет на свете места краше,       чем родная область наша!</vt:lpstr>
      <vt:lpstr>       Здесь есть реки и леса          И прекрасные места.</vt:lpstr>
      <vt:lpstr>            Ее мы очень любим,       Ее всегда беречь мы будем,</vt:lpstr>
      <vt:lpstr>     Ведь в ней с рожденья мы живем,       И любим больше с каждым днем!</vt:lpstr>
      <vt:lpstr>Детство наше золотое! Всё светлей ты с каждым днём   Под счастливою звездою Мы живём в краю родном!</vt:lpstr>
      <vt:lpstr>   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Виртуальное путешествие по родному краю</dc:title>
  <dc:creator>Asusai</dc:creator>
  <cp:lastModifiedBy>Asusai</cp:lastModifiedBy>
  <cp:revision>20</cp:revision>
  <dcterms:created xsi:type="dcterms:W3CDTF">2019-10-21T08:48:41Z</dcterms:created>
  <dcterms:modified xsi:type="dcterms:W3CDTF">2019-10-30T10:02:56Z</dcterms:modified>
</cp:coreProperties>
</file>