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74" autoAdjust="0"/>
  </p:normalViewPr>
  <p:slideViewPr>
    <p:cSldViewPr snapToGrid="0">
      <p:cViewPr varScale="1">
        <p:scale>
          <a:sx n="64" d="100"/>
          <a:sy n="64" d="100"/>
        </p:scale>
        <p:origin x="-9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1C4D9E-C43C-4905-83B4-1FC79E6AFFA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«Жители морей и океанов»</a:t>
            </a:r>
            <a:endParaRPr lang="ru-RU" sz="7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1039" y="7465102"/>
            <a:ext cx="5580581" cy="862814"/>
          </a:xfrm>
        </p:spPr>
        <p:txBody>
          <a:bodyPr/>
          <a:lstStyle/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35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о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5127" y="1429163"/>
            <a:ext cx="3657600" cy="2572512"/>
          </a:xfrm>
        </p:spPr>
      </p:pic>
      <p:pic>
        <p:nvPicPr>
          <p:cNvPr id="10" name="Содержимое 9" descr="ос 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131083"/>
            <a:ext cx="5384800" cy="4013471"/>
          </a:xfrm>
        </p:spPr>
      </p:pic>
      <p:sp>
        <p:nvSpPr>
          <p:cNvPr id="3" name="Прямоугольник 2"/>
          <p:cNvSpPr/>
          <p:nvPr/>
        </p:nvSpPr>
        <p:spPr>
          <a:xfrm>
            <a:off x="840246" y="4234769"/>
            <a:ext cx="4807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  <p:extLst>
      <p:ext uri="{BB962C8B-B14F-4D97-AF65-F5344CB8AC3E}">
        <p14:creationId xmlns:p14="http://schemas.microsoft.com/office/powerpoint/2010/main" val="3575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109" y="692726"/>
            <a:ext cx="7573818" cy="10065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к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0" y="2511645"/>
            <a:ext cx="5384800" cy="3603329"/>
          </a:xfrm>
        </p:spPr>
      </p:pic>
      <p:pic>
        <p:nvPicPr>
          <p:cNvPr id="10" name="Содержимое 9" descr="кр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799" y="1598108"/>
            <a:ext cx="5384800" cy="3028950"/>
          </a:xfrm>
        </p:spPr>
      </p:pic>
      <p:sp>
        <p:nvSpPr>
          <p:cNvPr id="3" name="Прямоугольник 2"/>
          <p:cNvSpPr/>
          <p:nvPr/>
        </p:nvSpPr>
        <p:spPr>
          <a:xfrm>
            <a:off x="6555755" y="5039275"/>
            <a:ext cx="530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Крабы населяют все моря и океаны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планеты. Наряду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особой формой тела для крабов характерно наличие 10 пар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11537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10" y="572655"/>
            <a:ext cx="1717964" cy="988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ска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6619" y="3289783"/>
            <a:ext cx="5384800" cy="3284728"/>
          </a:xfrm>
        </p:spPr>
      </p:pic>
      <p:pic>
        <p:nvPicPr>
          <p:cNvPr id="10" name="Содержимое 9" descr="ск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4618" y="705543"/>
            <a:ext cx="5384800" cy="3576405"/>
          </a:xfrm>
        </p:spPr>
      </p:pic>
      <p:sp>
        <p:nvSpPr>
          <p:cNvPr id="3" name="Прямоугольник 2"/>
          <p:cNvSpPr/>
          <p:nvPr/>
        </p:nvSpPr>
        <p:spPr>
          <a:xfrm>
            <a:off x="699852" y="1601637"/>
            <a:ext cx="521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скатов,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:p14="http://schemas.microsoft.com/office/powerpoint/2010/main" val="3587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28" y="731797"/>
            <a:ext cx="10972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м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254" y="2249645"/>
            <a:ext cx="5384800" cy="3591620"/>
          </a:xfrm>
        </p:spPr>
      </p:pic>
      <p:sp>
        <p:nvSpPr>
          <p:cNvPr id="3" name="Прямоугольник 2"/>
          <p:cNvSpPr/>
          <p:nvPr/>
        </p:nvSpPr>
        <p:spPr>
          <a:xfrm>
            <a:off x="264743" y="2644207"/>
            <a:ext cx="571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удивительные животные живут только в солёной воде, а потому их можно встретить во всех океанах и морях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  <p:extLst>
      <p:ext uri="{BB962C8B-B14F-4D97-AF65-F5344CB8AC3E}">
        <p14:creationId xmlns:p14="http://schemas.microsoft.com/office/powerpoint/2010/main" val="9755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424" y="2587857"/>
            <a:ext cx="10363826" cy="153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Minion Pro Cond" panose="02040706060306020203" pitchFamily="18" charset="0"/>
              </a:rPr>
              <a:t>Спасибо за внимание!!!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Minion Pro Cond" panose="0204070606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34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18" y="713324"/>
            <a:ext cx="10972800" cy="6536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1711013"/>
            <a:ext cx="5384800" cy="4040811"/>
          </a:xfrm>
        </p:spPr>
      </p:pic>
      <p:pic>
        <p:nvPicPr>
          <p:cNvPr id="12" name="Содержимое 11" descr="дельф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642" y="1319893"/>
            <a:ext cx="4606829" cy="3067380"/>
          </a:xfrm>
        </p:spPr>
      </p:pic>
      <p:sp>
        <p:nvSpPr>
          <p:cNvPr id="3" name="Прямоугольник 2"/>
          <p:cNvSpPr/>
          <p:nvPr/>
        </p:nvSpPr>
        <p:spPr>
          <a:xfrm>
            <a:off x="5975774" y="45589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во всех открытых морях и иногда заходят в устья крупных рек. Представители семейства пресноводных, или речных, дельфинов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более ограниченное распространение. Большей частью они населяют внутренние пресные водоёмы, хотя некоторые из них могут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проникать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прибрежные зоны морей.</a:t>
            </a:r>
          </a:p>
        </p:txBody>
      </p:sp>
    </p:spTree>
    <p:extLst>
      <p:ext uri="{BB962C8B-B14F-4D97-AF65-F5344CB8AC3E}">
        <p14:creationId xmlns:p14="http://schemas.microsoft.com/office/powerpoint/2010/main" val="11415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383" y="713324"/>
            <a:ext cx="1819564" cy="12817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  <a:endParaRPr lang="ru-RU" sz="6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к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42526"/>
            <a:ext cx="5384800" cy="3590585"/>
          </a:xfrm>
        </p:spPr>
      </p:pic>
      <p:pic>
        <p:nvPicPr>
          <p:cNvPr id="10" name="Содержимое 9" descr="кит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7963" y="2540000"/>
            <a:ext cx="4687346" cy="3124898"/>
          </a:xfrm>
        </p:spPr>
      </p:pic>
      <p:sp>
        <p:nvSpPr>
          <p:cNvPr id="3" name="Прямоугольник 2"/>
          <p:cNvSpPr/>
          <p:nvPr/>
        </p:nvSpPr>
        <p:spPr>
          <a:xfrm>
            <a:off x="4857009" y="6964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самые большие размеры среди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 возрасте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:p14="http://schemas.microsoft.com/office/powerpoint/2010/main" val="25383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16" y="609599"/>
            <a:ext cx="2807855" cy="11266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Акула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а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072" y="3611635"/>
            <a:ext cx="5384800" cy="3028950"/>
          </a:xfrm>
        </p:spPr>
      </p:pic>
      <p:pic>
        <p:nvPicPr>
          <p:cNvPr id="10" name="Содержимое 9" descr="а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  <p:sp>
        <p:nvSpPr>
          <p:cNvPr id="3" name="Прямоугольник 2"/>
          <p:cNvSpPr/>
          <p:nvPr/>
        </p:nvSpPr>
        <p:spPr>
          <a:xfrm>
            <a:off x="960582" y="969541"/>
            <a:ext cx="4907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океанах. Некоторые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акул,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:p14="http://schemas.microsoft.com/office/powerpoint/2010/main" val="4670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91" y="415635"/>
            <a:ext cx="10972800" cy="747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Содержимое 10" descr="мор звез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9528" y="1807177"/>
            <a:ext cx="5384800" cy="3589867"/>
          </a:xfrm>
        </p:spPr>
      </p:pic>
      <p:sp>
        <p:nvSpPr>
          <p:cNvPr id="3" name="Прямоугольник 2"/>
          <p:cNvSpPr/>
          <p:nvPr/>
        </p:nvSpPr>
        <p:spPr>
          <a:xfrm>
            <a:off x="6067469" y="1101929"/>
            <a:ext cx="5676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  <p:pic>
        <p:nvPicPr>
          <p:cNvPr id="22530" name="Picture 2" descr="https://avatars.mds.yandex.net/get-zen_doc/1652143/pub_5df6309f2fda8600ae281e36_5df6313cc49f2900b1eb604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012" y="3187412"/>
            <a:ext cx="5018762" cy="350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7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73" y="380815"/>
            <a:ext cx="4904509" cy="121707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/>
        </p:blipFill>
        <p:spPr>
          <a:xfrm>
            <a:off x="5373557" y="1260142"/>
            <a:ext cx="6384334" cy="44109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754" y="1856576"/>
            <a:ext cx="50401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ластообразных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конечностей и обтекаемого панциря.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в период активности часто всплывают на поверхность, чтобы подышать.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отдыха некоторые виды могут оставаться под водой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val="20418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182" y="757382"/>
            <a:ext cx="4858327" cy="1080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Содержимое 8" descr="еж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837" y="770010"/>
            <a:ext cx="4876799" cy="3657599"/>
          </a:xfrm>
        </p:spPr>
      </p:pic>
      <p:pic>
        <p:nvPicPr>
          <p:cNvPr id="10" name="Содержимое 9" descr="еж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  <p:sp>
        <p:nvSpPr>
          <p:cNvPr id="3" name="Прямоугольник 2"/>
          <p:cNvSpPr/>
          <p:nvPr/>
        </p:nvSpPr>
        <p:spPr>
          <a:xfrm>
            <a:off x="258617" y="4472687"/>
            <a:ext cx="6013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эти представители морской фауны на дне. Передвигаются с помощью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ножек.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8165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636" y="803564"/>
            <a:ext cx="4064000" cy="103447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Содержимое 6" descr="морской коне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4619" y="2009500"/>
            <a:ext cx="5384800" cy="3591620"/>
          </a:xfrm>
        </p:spPr>
      </p:pic>
      <p:sp>
        <p:nvSpPr>
          <p:cNvPr id="3" name="Прямоугольник 2"/>
          <p:cNvSpPr/>
          <p:nvPr/>
        </p:nvSpPr>
        <p:spPr>
          <a:xfrm>
            <a:off x="209922" y="2373745"/>
            <a:ext cx="5802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  <p:extLst>
      <p:ext uri="{BB962C8B-B14F-4D97-AF65-F5344CB8AC3E}">
        <p14:creationId xmlns:p14="http://schemas.microsoft.com/office/powerpoint/2010/main" val="15218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474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«Жители морей и океанов»</vt:lpstr>
      <vt:lpstr>Презентация PowerPoint</vt:lpstr>
      <vt:lpstr>Дельфин</vt:lpstr>
      <vt:lpstr>Кит</vt:lpstr>
      <vt:lpstr>Акула</vt:lpstr>
      <vt:lpstr>Морская звезда</vt:lpstr>
      <vt:lpstr>Морская черепаха</vt:lpstr>
      <vt:lpstr>Морской ёж</vt:lpstr>
      <vt:lpstr>Морской конёк</vt:lpstr>
      <vt:lpstr>Осьминог</vt:lpstr>
      <vt:lpstr>Краб</vt:lpstr>
      <vt:lpstr>Скат</vt:lpstr>
      <vt:lpstr>Медуза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Asusai</cp:lastModifiedBy>
  <cp:revision>27</cp:revision>
  <dcterms:created xsi:type="dcterms:W3CDTF">2016-08-08T12:32:06Z</dcterms:created>
  <dcterms:modified xsi:type="dcterms:W3CDTF">2020-11-06T13:23:10Z</dcterms:modified>
</cp:coreProperties>
</file>