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6" r:id="rId3"/>
    <p:sldId id="270" r:id="rId4"/>
    <p:sldId id="259" r:id="rId5"/>
    <p:sldId id="268" r:id="rId6"/>
    <p:sldId id="260" r:id="rId7"/>
    <p:sldId id="263" r:id="rId8"/>
    <p:sldId id="264" r:id="rId9"/>
    <p:sldId id="265" r:id="rId10"/>
    <p:sldId id="273" r:id="rId11"/>
    <p:sldId id="271" r:id="rId12"/>
    <p:sldId id="275" r:id="rId13"/>
    <p:sldId id="276" r:id="rId14"/>
    <p:sldId id="272" r:id="rId15"/>
    <p:sldId id="277" r:id="rId16"/>
    <p:sldId id="261" r:id="rId17"/>
    <p:sldId id="262" r:id="rId18"/>
    <p:sldId id="278" r:id="rId19"/>
    <p:sldId id="280" r:id="rId20"/>
    <p:sldId id="281" r:id="rId21"/>
    <p:sldId id="282" r:id="rId22"/>
    <p:sldId id="283" r:id="rId23"/>
    <p:sldId id="258" r:id="rId24"/>
    <p:sldId id="269" r:id="rId25"/>
    <p:sldId id="267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8AC28-0B72-4270-8DBC-C978ABACCF75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750A1-3AE7-47D7-B243-48E8D41C19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787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8AC28-0B72-4270-8DBC-C978ABACCF75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750A1-3AE7-47D7-B243-48E8D41C19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4178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8AC28-0B72-4270-8DBC-C978ABACCF75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750A1-3AE7-47D7-B243-48E8D41C19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289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8AC28-0B72-4270-8DBC-C978ABACCF75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750A1-3AE7-47D7-B243-48E8D41C19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327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8AC28-0B72-4270-8DBC-C978ABACCF75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750A1-3AE7-47D7-B243-48E8D41C19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126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8AC28-0B72-4270-8DBC-C978ABACCF75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750A1-3AE7-47D7-B243-48E8D41C19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685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8AC28-0B72-4270-8DBC-C978ABACCF75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750A1-3AE7-47D7-B243-48E8D41C19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744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8AC28-0B72-4270-8DBC-C978ABACCF75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750A1-3AE7-47D7-B243-48E8D41C19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142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8AC28-0B72-4270-8DBC-C978ABACCF75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750A1-3AE7-47D7-B243-48E8D41C19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345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8AC28-0B72-4270-8DBC-C978ABACCF75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750A1-3AE7-47D7-B243-48E8D41C19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261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8AC28-0B72-4270-8DBC-C978ABACCF75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750A1-3AE7-47D7-B243-48E8D41C19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474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8AC28-0B72-4270-8DBC-C978ABACCF75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750A1-3AE7-47D7-B243-48E8D41C19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063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" y="1052736"/>
            <a:ext cx="500404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Паломнические поездки</a:t>
            </a:r>
            <a:endParaRPr lang="ru-RU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733256"/>
            <a:ext cx="2987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Курбанова </a:t>
            </a:r>
          </a:p>
          <a:p>
            <a:r>
              <a:rPr lang="ru-RU" dirty="0" smtClean="0"/>
              <a:t>Маргарита Алексеевна</a:t>
            </a:r>
            <a:endParaRPr lang="ru-RU" dirty="0"/>
          </a:p>
        </p:txBody>
      </p:sp>
      <p:pic>
        <p:nvPicPr>
          <p:cNvPr id="2050" name="Picture 2" descr="http://www.playcast.ru/uploads/2016/04/06/1815546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76" y="-18354"/>
            <a:ext cx="9168876" cy="687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36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trifon.cerkov.ru/files/2018/06/5EIzCJ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Пользователь\Desktop\Курбанова М.А\мои увлечения\CAM0167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370" y="332656"/>
            <a:ext cx="4892093" cy="6264696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-1044624" y="4077072"/>
            <a:ext cx="5860347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Канавка </a:t>
            </a: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Пресвятой Богородицы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874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trifon.cerkov.ru/files/2018/06/5EIzCJ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Пользователь\Desktop\Курбанова М.А\мои увлечения\CAM0167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556792"/>
            <a:ext cx="6336704" cy="4896544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07504" y="4653136"/>
            <a:ext cx="326263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Виды Дивеева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065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trifon.cerkov.ru/files/2018/06/5EIzCJ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Пользователь\Desktop\Курбанова М.А\мои увлечения\CAM0168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628800"/>
            <a:ext cx="5940425" cy="4453890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07504" y="4725144"/>
            <a:ext cx="3046612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Виды Дивеева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533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trifon.cerkov.ru/files/2018/06/5EIzCJ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Пользователь\Desktop\Курбанова М.А\мои увлечения\CAM0168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769" y="332656"/>
            <a:ext cx="4842420" cy="6336704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97428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trifon.cerkov.ru/files/2018/06/5EIzCJ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Пользователь\Desktop\Курбанова М.А\мои увлечения\CAM0168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14686"/>
            <a:ext cx="5006340" cy="66770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0" y="4149080"/>
            <a:ext cx="3749662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Часовня </a:t>
            </a: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Серафима Саровского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462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trifon.cerkov.ru/files/2018/06/5EIzCJ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Пользователь\Desktop\Курбанова М.А\мои увлечения\CAM0169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8"/>
          <a:stretch/>
        </p:blipFill>
        <p:spPr bwMode="auto">
          <a:xfrm>
            <a:off x="2771800" y="1844824"/>
            <a:ext cx="6264696" cy="4608511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483768" y="620688"/>
            <a:ext cx="6552728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Святой источник Серафима Саровского </a:t>
            </a: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д. </a:t>
            </a:r>
            <a:r>
              <a:rPr lang="ru-RU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Цыгановка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478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trifon.cerkov.ru/files/2018/06/5EIzCJ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Пользователь\Desktop\Курбанова М.А\мои увлечения\CAM0169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855" y="476672"/>
            <a:ext cx="4589780" cy="6120765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179513" y="3537054"/>
            <a:ext cx="4206342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Город Муром</a:t>
            </a:r>
          </a:p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Свято – Троицкий</a:t>
            </a:r>
          </a:p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Монастырь</a:t>
            </a:r>
          </a:p>
          <a:p>
            <a:pPr algn="ctr"/>
            <a:r>
              <a:rPr lang="ru-RU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(мощи Петра и </a:t>
            </a:r>
            <a:r>
              <a:rPr lang="ru-RU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Февронии</a:t>
            </a:r>
            <a:r>
              <a:rPr lang="ru-RU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)</a:t>
            </a:r>
            <a:endParaRPr lang="ru-RU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327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trifon.cerkov.ru/files/2018/06/5EIzCJ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Пользователь\Desktop\Курбанова М.А\мои увлечения\CAM0169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132856"/>
            <a:ext cx="5940425" cy="445389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1715676" y="44624"/>
            <a:ext cx="732082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Памятник 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Петру и </a:t>
            </a:r>
            <a:r>
              <a:rPr lang="ru-RU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Февронии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867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trifon.cerkov.ru/files/2018/06/5EIzCJ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Пользователь\Desktop\Курбанова М.А\мои увлечения\CAM0169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799" y="1700808"/>
            <a:ext cx="5940425" cy="4453890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763688" y="116632"/>
            <a:ext cx="7670875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Город Муром </a:t>
            </a:r>
          </a:p>
          <a:p>
            <a:pPr algn="ctr"/>
            <a:r>
              <a:rPr lang="ru-RU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Спасо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– Преображенский монастырь</a:t>
            </a:r>
          </a:p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(мощи Преподобного Илии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муромца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)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908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trifon.cerkov.ru/files/2018/06/5EIzCJ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Пользователь\Desktop\Курбанова М.А\мои увлечения\CAM017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844824"/>
            <a:ext cx="5940425" cy="4453890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627784" y="641038"/>
            <a:ext cx="6752891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Купель Святого Преподобного </a:t>
            </a:r>
          </a:p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Илии Муромца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916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trifon.cerkov.ru/files/2018/06/5EIzCJ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Пользователь\Desktop\Курбанова М.А\мои увлечения\CAM0002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844824"/>
            <a:ext cx="5940425" cy="445389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059832" y="620688"/>
            <a:ext cx="6031010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Благословенная 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Оптина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пустынь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4149080"/>
            <a:ext cx="4767658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Главный вход</a:t>
            </a:r>
          </a:p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в монастырь</a:t>
            </a:r>
          </a:p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– Святые Врата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050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trifon.cerkov.ru/files/2018/06/5EIzCJ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Пользователь\Desktop\Курбанова М.А\мои увлечения\CAM0197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72816"/>
            <a:ext cx="5940425" cy="4453890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987824" y="692696"/>
            <a:ext cx="6094361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Спасо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– Бородинский монастырь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454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trifon.cerkov.ru/files/2018/06/5EIzCJ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Пользователь\Desktop\Курбанова М.А\мои увлечения\CAM0198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643588"/>
            <a:ext cx="4132580" cy="551116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51520" y="5949280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Церковь Нерукотворного</a:t>
            </a:r>
          </a:p>
          <a:p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Образа в </a:t>
            </a:r>
            <a:r>
              <a:rPr lang="ru-RU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Спасо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– Бородинском монастыре</a:t>
            </a: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427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trifon.cerkov.ru/files/2018/06/5EIzCJ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Пользователь\Desktop\Курбанова М.А\мои увлечения\CAM0205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17817"/>
            <a:ext cx="4665980" cy="622236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5496" y="4077072"/>
            <a:ext cx="6623936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Город Малоярославец</a:t>
            </a:r>
          </a:p>
          <a:p>
            <a:r>
              <a:rPr lang="ru-RU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Черноостровский</a:t>
            </a:r>
            <a:endParaRPr lang="ru-RU" sz="2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женский монастырь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126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trifon.cerkov.ru/files/2018/06/5EIzCJ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Пользователь\Desktop\Курбанова М.А\мои увлечения\CAM0094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844824"/>
            <a:ext cx="5940425" cy="445389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411760" y="764704"/>
            <a:ext cx="7534833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Новоиерусалимский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монастырь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761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trifon.cerkov.ru/files/2018/06/5EIzCJ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Пользователь\Desktop\Курбанова М.А\мои увлечения\CAM0094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916832"/>
            <a:ext cx="5940425" cy="445389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10464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playcast.ru/uploads/2016/04/06/1815546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www.playcast.ru/uploads/2016/04/06/1815546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476672"/>
            <a:ext cx="453650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Спасибо </a:t>
            </a:r>
          </a:p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 внимание!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123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trifon.cerkov.ru/files/2018/06/5EIzCJ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Пользователь\Desktop\Курбанова М.А\мои увлечения\CAM0163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72816"/>
            <a:ext cx="5940425" cy="445389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53233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trifon.cerkov.ru/files/2018/06/5EIzCJ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881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Пользователь\Desktop\Курбанова М.А\мои увлечения\CAM0002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88640"/>
            <a:ext cx="5167198" cy="6552728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-684584" y="5157192"/>
            <a:ext cx="496855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Колокольня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113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trifon.cerkov.ru/files/2018/06/5EIzCJ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Пользователь\Desktop\Курбанова М.А\мои увлечения\CAM0002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72816"/>
            <a:ext cx="5940425" cy="445389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267744" y="620688"/>
            <a:ext cx="799015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Храм в честь Преображения Господня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372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trifon.cerkov.ru/files/2018/06/5EIzCJ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58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Пользователь\Desktop\Курбанова М.А\мои увлечения\CAM0166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060848"/>
            <a:ext cx="5940425" cy="445389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555776" y="116632"/>
            <a:ext cx="6696744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Дивеево</a:t>
            </a:r>
          </a:p>
          <a:p>
            <a:pPr algn="ctr"/>
            <a:r>
              <a:rPr lang="ru-RU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Спасо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– Преображенский храм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363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trifon.cerkov.ru/files/2018/06/5EIzCJ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Пользователь\Desktop\Курбанова М.А\мои увлечения\CAM0166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04664"/>
            <a:ext cx="4608512" cy="591476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179512" y="3645024"/>
            <a:ext cx="41764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Троицкий собор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440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trifon.cerkov.ru/files/2018/06/5EIzCJ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Пользователь\Desktop\Курбанова М.А\мои увлечения\CAM0168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" t="-841" b="22836"/>
          <a:stretch/>
        </p:blipFill>
        <p:spPr bwMode="auto">
          <a:xfrm>
            <a:off x="3275856" y="188640"/>
            <a:ext cx="5713730" cy="6231803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4005063"/>
            <a:ext cx="316835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Благовещенский </a:t>
            </a:r>
          </a:p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собор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64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trifon.cerkov.ru/files/2018/06/5EIzCJ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Пользователь\Desktop\Курбанова М.А\мои увлечения\CAM0168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0648"/>
            <a:ext cx="4536503" cy="6264696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179513" y="4149080"/>
            <a:ext cx="388843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Колокольня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529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108</Words>
  <Application>Microsoft Office PowerPoint</Application>
  <PresentationFormat>Экран (4:3)</PresentationFormat>
  <Paragraphs>43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20</cp:revision>
  <dcterms:created xsi:type="dcterms:W3CDTF">2019-02-01T09:54:45Z</dcterms:created>
  <dcterms:modified xsi:type="dcterms:W3CDTF">2019-02-11T11:54:47Z</dcterms:modified>
</cp:coreProperties>
</file>