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71" r:id="rId4"/>
    <p:sldId id="264" r:id="rId5"/>
    <p:sldId id="272" r:id="rId6"/>
    <p:sldId id="262" r:id="rId7"/>
    <p:sldId id="277" r:id="rId8"/>
    <p:sldId id="263" r:id="rId9"/>
    <p:sldId id="278" r:id="rId10"/>
    <p:sldId id="258" r:id="rId11"/>
    <p:sldId id="259" r:id="rId12"/>
    <p:sldId id="265" r:id="rId13"/>
    <p:sldId id="266" r:id="rId14"/>
    <p:sldId id="268" r:id="rId15"/>
    <p:sldId id="269" r:id="rId16"/>
    <p:sldId id="270" r:id="rId17"/>
    <p:sldId id="273" r:id="rId18"/>
    <p:sldId id="27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B475-3E38-444B-B336-E9F2C9C85927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C9C7-C564-44B0-AF53-7314A97C6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2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B475-3E38-444B-B336-E9F2C9C85927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C9C7-C564-44B0-AF53-7314A97C6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869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B475-3E38-444B-B336-E9F2C9C85927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C9C7-C564-44B0-AF53-7314A97C6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898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B475-3E38-444B-B336-E9F2C9C85927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C9C7-C564-44B0-AF53-7314A97C6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62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B475-3E38-444B-B336-E9F2C9C85927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C9C7-C564-44B0-AF53-7314A97C6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8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B475-3E38-444B-B336-E9F2C9C85927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C9C7-C564-44B0-AF53-7314A97C6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394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B475-3E38-444B-B336-E9F2C9C85927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C9C7-C564-44B0-AF53-7314A97C6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74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B475-3E38-444B-B336-E9F2C9C85927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C9C7-C564-44B0-AF53-7314A97C6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902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B475-3E38-444B-B336-E9F2C9C85927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C9C7-C564-44B0-AF53-7314A97C6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942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B475-3E38-444B-B336-E9F2C9C85927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C9C7-C564-44B0-AF53-7314A97C6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60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AB475-3E38-444B-B336-E9F2C9C85927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C9C7-C564-44B0-AF53-7314A97C6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94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AB475-3E38-444B-B336-E9F2C9C85927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C9C7-C564-44B0-AF53-7314A97C6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85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81911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484784"/>
            <a:ext cx="7992888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МЕТОДИЧЕСКИЙ СЕМИНАР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Использование техник нетрадиционного рисования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развитии творческого потенциала дошкольников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endParaRPr lang="ru-RU" sz="2800" dirty="0"/>
          </a:p>
          <a:p>
            <a:pPr algn="r"/>
            <a:r>
              <a:rPr lang="ru-RU" sz="2000" b="1" spc="50" dirty="0">
                <a:ln w="1143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000" b="1" spc="50" dirty="0" err="1">
                <a:ln w="1143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Износковского</a:t>
            </a:r>
            <a:r>
              <a:rPr lang="ru-RU" sz="2000" b="1" spc="50" dirty="0">
                <a:ln w="1143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sz="2000" b="1" spc="50" dirty="0">
                <a:ln w="1143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детского сада «Солнышко»</a:t>
            </a:r>
          </a:p>
          <a:p>
            <a:pPr algn="r"/>
            <a:r>
              <a:rPr lang="ru-RU" sz="2000" b="1" spc="50" dirty="0">
                <a:ln w="1143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Курбанова Маргарита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124345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1" y="-222206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Пользователь\Desktop\Курбанова М.А\фото д  сад\CAM0175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6" r="10802"/>
          <a:stretch/>
        </p:blipFill>
        <p:spPr bwMode="auto">
          <a:xfrm>
            <a:off x="4139952" y="1628800"/>
            <a:ext cx="3639201" cy="5138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060848"/>
            <a:ext cx="40473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Торцевание по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контору  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«Аленький цветочек»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7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" y="-243408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Пользователь\Desktop\Курбанова М.А\фото д  сад\CAM018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5" t="5209" r="12910" b="8673"/>
          <a:stretch/>
        </p:blipFill>
        <p:spPr bwMode="auto">
          <a:xfrm>
            <a:off x="2843808" y="1708030"/>
            <a:ext cx="5796952" cy="46410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862765"/>
            <a:ext cx="2376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манной крупой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«Первые снежинки»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9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" y="-243408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Пользователь\Desktop\Курбанова М.А\фото д  сад\CAM0182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9058" r="11817" b="3881"/>
          <a:stretch/>
        </p:blipFill>
        <p:spPr bwMode="auto">
          <a:xfrm>
            <a:off x="2699792" y="1497757"/>
            <a:ext cx="6007621" cy="51716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916832"/>
            <a:ext cx="25243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Скатывание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умаги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«Снеговик»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3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43408"/>
            <a:ext cx="9212573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E:\детский сад\CAM018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80" y="1988840"/>
            <a:ext cx="6912768" cy="4589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21132" y="129568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Отпечаток листьями «Осеннее разноцветье»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13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" y="-243408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E:\детский сад\CAM0187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t="3326" r="24018" b="2957"/>
          <a:stretch/>
        </p:blipFill>
        <p:spPr bwMode="auto">
          <a:xfrm>
            <a:off x="251520" y="3717032"/>
            <a:ext cx="2448272" cy="2992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E:\детский сад\CAM0187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b="7208"/>
          <a:stretch/>
        </p:blipFill>
        <p:spPr bwMode="auto">
          <a:xfrm>
            <a:off x="3203848" y="1649472"/>
            <a:ext cx="5792470" cy="4135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234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" y="-243408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E:\занятие ёжик\CAM018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3"/>
            <a:ext cx="4720196" cy="3015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E:\занятие ёжик\CAM0183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8"/>
          <a:stretch/>
        </p:blipFill>
        <p:spPr bwMode="auto">
          <a:xfrm>
            <a:off x="4211960" y="3789040"/>
            <a:ext cx="4788297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92080" y="1772816"/>
            <a:ext cx="3805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«Ёжик»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52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" y="-262170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Пользователь\Desktop\Курбанова М.А\детский сад\CAM0196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6228457" cy="4453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87781" y="1484784"/>
            <a:ext cx="7068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Монотипия «Моя улица»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93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" y="-243408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" b="4310"/>
          <a:stretch/>
        </p:blipFill>
        <p:spPr bwMode="auto">
          <a:xfrm>
            <a:off x="1259632" y="1700808"/>
            <a:ext cx="6851104" cy="4976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57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" y="-243408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3573016"/>
            <a:ext cx="6254084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601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0" y="-269029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598023"/>
            <a:ext cx="7488832" cy="3477875"/>
          </a:xfrm>
          <a:prstGeom prst="rect">
            <a:avLst/>
          </a:prstGeom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формирование у детей познавательной активности и развитие творческого потенциала в изобразительной деятельности с использованием нетрадиционных техник рисования. </a:t>
            </a:r>
          </a:p>
        </p:txBody>
      </p:sp>
    </p:spTree>
    <p:extLst>
      <p:ext uri="{BB962C8B-B14F-4D97-AF65-F5344CB8AC3E}">
        <p14:creationId xmlns:p14="http://schemas.microsoft.com/office/powerpoint/2010/main" val="35642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" y="-243408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132856"/>
            <a:ext cx="892899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Развивающие: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формировать творческое мышление, устойчивый интерес к художественной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развивать художественно-творческие способности и воображение через нетрадиционные приёмы рисования;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 развивать художественный вкус, фантазию, изобретательность,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пространственное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воображение;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формировать умения и навыки, необходимые для создания творческих работ;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развивать желание экспериментировать, проявляя  познавательные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чувства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удивление, сомнение, радость от узнавания нового.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Образовательные: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закреплять и обогащать знания детей о разных видах художественного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творчества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знакомить детей с различными видами изобразительной деятельности,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многообразием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художественных материалов и приёмами работы с ними,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закреплять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приобретённые умения и навыки и показывать детям широту их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возможного применения. 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Воспитательные: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воспитывать трудолюбие и желание добиваться успеха собственным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трудом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;                                                                                                                     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воспитывать у детей навыки работы индивидуально, в паре,  коллективно;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воспитывать внимание, аккуратность, целеустремлённость, творческую самореализацию.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484784"/>
            <a:ext cx="504056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</a:p>
        </p:txBody>
      </p:sp>
    </p:spTree>
    <p:extLst>
      <p:ext uri="{BB962C8B-B14F-4D97-AF65-F5344CB8AC3E}">
        <p14:creationId xmlns:p14="http://schemas.microsoft.com/office/powerpoint/2010/main" val="23765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" y="-243408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Пользователь\Desktop\Курбанова М.А\фото д  сад\фото котики и осьминоги\IMG_607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6552727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40306" y="1575298"/>
            <a:ext cx="7785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ладошкой   «Весёлый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осьминожик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3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05" y="-262170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Пользователь\Desktop\Курбанова М.А\детский сад\CAM0195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9"/>
          <a:stretch/>
        </p:blipFill>
        <p:spPr bwMode="auto">
          <a:xfrm>
            <a:off x="257237" y="1556793"/>
            <a:ext cx="4286452" cy="2963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Пользователь\Desktop\Курбанова М.А\детский сад\CAM0195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4" r="1851" b="9905"/>
          <a:stretch/>
        </p:blipFill>
        <p:spPr bwMode="auto">
          <a:xfrm>
            <a:off x="4139952" y="3501008"/>
            <a:ext cx="4860771" cy="3253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1988840"/>
            <a:ext cx="4212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пальчиками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«Ветка рябины»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70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0" y="-222206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детский сад\CAM0186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10351" r="6686"/>
          <a:stretch/>
        </p:blipFill>
        <p:spPr bwMode="auto">
          <a:xfrm>
            <a:off x="1619672" y="2420888"/>
            <a:ext cx="5858376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1957" y="1700808"/>
            <a:ext cx="7603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Тычок комком бумаги  «Заснеженное дерево»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6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9" y="-262170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Пользователь\Desktop\Курбанова М.А\детский сад\CAM018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16" y="1484784"/>
            <a:ext cx="4392489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Пользователь\Desktop\Курбанова М.А\детский сад\CAM0184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7395" r="2080" b="4037"/>
          <a:stretch/>
        </p:blipFill>
        <p:spPr bwMode="auto">
          <a:xfrm>
            <a:off x="4355976" y="3717032"/>
            <a:ext cx="4549497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913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1" y="-205906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Пользователь\Desktop\Курбанова М.А\фото д  сад\фото котики и осьминоги\IMG_606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t="1871" r="7552" b="6238"/>
          <a:stretch/>
        </p:blipFill>
        <p:spPr bwMode="auto">
          <a:xfrm>
            <a:off x="1331640" y="2132856"/>
            <a:ext cx="6336704" cy="44848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41277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Тычок жёсткой полусухой кистью  «Котик»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03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werpointhintergrund.com/uploads/2017/05/background-powerpoint-presentation-lucu-ana-miladiyah-power-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" y="-99392"/>
            <a:ext cx="9149589" cy="7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Пользователь\Desktop\Курбанова М.А\фото д  сад\CAM019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914428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Пользователь\Desktop\Курбанова М.А\фото д  сад\CAM0192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/>
          <a:stretch/>
        </p:blipFill>
        <p:spPr bwMode="auto">
          <a:xfrm>
            <a:off x="4932040" y="4149080"/>
            <a:ext cx="3924201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2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260</Words>
  <Application>Microsoft Office PowerPoint</Application>
  <PresentationFormat>Экран (4:3)</PresentationFormat>
  <Paragraphs>41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25</cp:revision>
  <dcterms:created xsi:type="dcterms:W3CDTF">2018-02-09T05:07:01Z</dcterms:created>
  <dcterms:modified xsi:type="dcterms:W3CDTF">2018-02-15T14:30:18Z</dcterms:modified>
</cp:coreProperties>
</file>