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8" r:id="rId5"/>
    <p:sldId id="270" r:id="rId6"/>
    <p:sldId id="283" r:id="rId7"/>
    <p:sldId id="280" r:id="rId8"/>
    <p:sldId id="284" r:id="rId9"/>
    <p:sldId id="264" r:id="rId10"/>
    <p:sldId id="265" r:id="rId11"/>
    <p:sldId id="266" r:id="rId12"/>
    <p:sldId id="267" r:id="rId13"/>
    <p:sldId id="268" r:id="rId14"/>
    <p:sldId id="279" r:id="rId15"/>
    <p:sldId id="285" r:id="rId16"/>
    <p:sldId id="282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60" r:id="rId25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FA8"/>
    <a:srgbClr val="F31594"/>
    <a:srgbClr val="CADFF2"/>
    <a:srgbClr val="FA80C8"/>
    <a:srgbClr val="B15791"/>
    <a:srgbClr val="4FEB35"/>
    <a:srgbClr val="6DF927"/>
    <a:srgbClr val="B4EF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5565" autoAdjust="0"/>
  </p:normalViewPr>
  <p:slideViewPr>
    <p:cSldViewPr snapToGrid="0"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6409-D5E9-49B2-BB77-CD772A706333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F15B7-42AE-4558-8A6C-EE1382045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7413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2EC5C-B4B1-41D9-BAED-B34CEF617DBF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17030-B501-476B-9C9D-78CB6C58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5012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94B59-F950-4473-9311-D869557A90AB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ECC0-F088-41EC-B299-91E66518C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65015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7606A-0B13-4CA8-A6E9-4366E947B612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5C98-1183-412D-BE56-FB5AB450B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4963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9220-1EC8-4D50-91BB-64EA19E92EBF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486B7-B2A2-494A-BDBC-2BD2C1E77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50985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BFC0F-31DA-4EFF-8605-184E24B5ECE7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F528E-85A4-4029-BA4A-CB09854BB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798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98B7-1FB0-41E9-B281-ACE544477300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0ED33-D59B-44CD-A1FD-3F4FF6372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9022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6F9D8-2C91-4476-A59C-6B1666820405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00AF-9995-4255-96B6-15522CB5F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743126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36EE2-CF8F-4DBC-8514-183C96D4D3F0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6A414-657C-4709-8952-CC0B0EC0F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5570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C584-5FA2-4042-88DE-1BFE928AA9AA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2BE7-9E63-4766-BFF2-E3826CCF2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405355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B0D7-3AFD-4989-ADEB-AA0732EF0319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64128-FA03-470F-B890-2609FE438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81214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C4B457-F482-46A0-BA12-D4B2FA76906B}" type="datetimeFigureOut">
              <a:rPr lang="ru-RU"/>
              <a:pPr>
                <a:defRPr/>
              </a:pPr>
              <a:t>28.08.2017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34E9C-4878-4796-8B92-8B9DE774B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871811" y="1678245"/>
            <a:ext cx="5838825" cy="2617308"/>
          </a:xfrm>
        </p:spPr>
        <p:txBody>
          <a:bodyPr/>
          <a:lstStyle/>
          <a:p>
            <a:r>
              <a:rPr lang="ru-RU" alt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Летняя оздоровительная работа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в младшей группе «Антошка»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altLang="ru-RU" sz="5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6968" y="5202238"/>
            <a:ext cx="5840413" cy="975278"/>
          </a:xfrm>
        </p:spPr>
        <p:txBody>
          <a:bodyPr/>
          <a:lstStyle/>
          <a:p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Выполнила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Гусакова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ВН</a:t>
            </a:r>
            <a:r>
              <a:rPr lang="ru-RU" altLang="ru-RU" sz="2800" dirty="0" smtClean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43199" y="221369"/>
            <a:ext cx="4369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МДОУ детский сад «Золотые зёрнышки»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46173"/>
            <a:ext cx="3901778" cy="1881927"/>
          </a:xfrm>
          <a:prstGeom prst="rect">
            <a:avLst/>
          </a:prstGeom>
        </p:spPr>
      </p:pic>
      <p:pic>
        <p:nvPicPr>
          <p:cNvPr id="8" name="Рисунок 7" descr="C:\Users\Gusakov\Desktop\Новая папка\WP_20170629_11_45_32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659" y="0"/>
            <a:ext cx="4085968" cy="33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Gusakov\Desktop\Новая папка\WP_20170629_11_45_37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6055" y="1"/>
            <a:ext cx="4539048" cy="329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usakov\Desktop\Новая папка\WP_20170629_11_47_49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1075" y="3355192"/>
            <a:ext cx="5940425" cy="333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3392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07622">
            <a:off x="6622674" y="4604950"/>
            <a:ext cx="2241180" cy="187810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48281"/>
            <a:ext cx="7886700" cy="947351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Gusakov\Desktop\Новая папка\WP_20170629_09_26_14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4112" y="3679391"/>
            <a:ext cx="2871358" cy="253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Gusakov\Desktop\Новая папка\WP_20170622_09_07_08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65" y="3707027"/>
            <a:ext cx="3085543" cy="256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usakov\Desktop\Новая папка\WP_20170621_07_54_39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1297" y="1224515"/>
            <a:ext cx="3690551" cy="235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Gusakov\Desktop\Новая папка\WP_20170619_09_31_03_Pr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453" y="1208040"/>
            <a:ext cx="3934040" cy="235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Gusakov\Desktop\Новая папка\WP_20170629_09_31_20_Pr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9691" y="3707027"/>
            <a:ext cx="2904309" cy="247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691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172996"/>
            <a:ext cx="7886700" cy="1145058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Конкурс рисунков: «Моя любимая игрушка».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Gusakov\Desktop\Новая папка\WP_20170609_09_46_21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76" y="1441621"/>
            <a:ext cx="4098797" cy="275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usakov\Desktop\Новая папка\WP_20170609_09_47_56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437" y="3880021"/>
            <a:ext cx="4766061" cy="272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99034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2100" y="172995"/>
            <a:ext cx="87639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здоровья</a:t>
            </a:r>
            <a:endParaRPr lang="ru-RU" sz="8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G:\фото в феврале\WP_20161012_09_44_47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665"/>
            <a:ext cx="4502450" cy="261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фото в феврале\WP_20161012_09_48_41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669" y="4209535"/>
            <a:ext cx="4535401" cy="252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Gusakov\Desktop\Новая папка\WP_20170616_10_50_59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95" y="4227206"/>
            <a:ext cx="4135393" cy="263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6556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:\фото в феврале\WP_20161012_10_35_03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1460" y="140042"/>
            <a:ext cx="2364259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 в феврале\WP_20161012_10_42_19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0768" y="156517"/>
            <a:ext cx="2194362" cy="39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Gusakov\Desktop\Новая папка\WP_20170614_09_14_10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01" y="2619633"/>
            <a:ext cx="4123509" cy="190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usakov\Desktop\Новая папка\WP_20170614_10_17_02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1957" y="4184821"/>
            <a:ext cx="4518925" cy="245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Gusakov\Desktop\Новая папка\WP_20170619_09_33_00_Pr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306" y="4596714"/>
            <a:ext cx="3934040" cy="21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Gusakov\Desktop\II младшая 2017\SAM_19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915" y="149038"/>
            <a:ext cx="3775143" cy="2402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333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Gusakov\Desktop\Новая папка\WP_20170620_11_48_49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644"/>
            <a:ext cx="5568778" cy="333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Gusakov\Desktop\Новая папка\WP_20170620_11_49_04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924" y="3671153"/>
            <a:ext cx="4975656" cy="295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usakov\Desktop\Новая папка\WP_20170629_10_40_07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1"/>
            <a:ext cx="3904735" cy="298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29_10_44_10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1115" y="153596"/>
            <a:ext cx="3871784" cy="332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Gusakov\Desktop\Новая папка\WP_20170616_09_20_51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14" y="137121"/>
            <a:ext cx="3999943" cy="265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16_09_26_29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476" y="3407543"/>
            <a:ext cx="4448432" cy="287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Gusakov\Desktop\Новая папка\WP_20170616_10_50_37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129" y="145358"/>
            <a:ext cx="4148222" cy="26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Gusakov\Desktop\Новая папка\WP_20170616_10_52_00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689" y="3443416"/>
            <a:ext cx="4288267" cy="287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483247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043"/>
            <a:ext cx="7886700" cy="1260389"/>
          </a:xfrm>
        </p:spPr>
        <p:txBody>
          <a:bodyPr/>
          <a:lstStyle/>
          <a:p>
            <a:pPr algn="ctr"/>
            <a:r>
              <a:rPr lang="ru-RU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Театральная неделя</a:t>
            </a:r>
            <a:endParaRPr lang="ru-RU" sz="6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Gusakov\Desktop\Новая папка\WP_20170620_07_55_16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31" y="1339845"/>
            <a:ext cx="3818710" cy="21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20_09_00_10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45" y="3720579"/>
            <a:ext cx="3851660" cy="241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Gusakov\Desktop\Новая папка\WP_20170623_09_39_37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6054" y="1342768"/>
            <a:ext cx="4267200" cy="229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Gusakov\Desktop\Новая папка\WP_20170620_09_20_20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7773" y="3764692"/>
            <a:ext cx="4461261" cy="23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usakov\Desktop\Новая папка\WP_20170622_09_05_27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80" y="145359"/>
            <a:ext cx="4139986" cy="250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Gusakov\Desktop\II младшая 2017\фото группы\SAM_1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725" y="136290"/>
            <a:ext cx="3928864" cy="2946648"/>
          </a:xfrm>
          <a:prstGeom prst="rect">
            <a:avLst/>
          </a:prstGeom>
          <a:noFill/>
        </p:spPr>
      </p:pic>
      <p:pic>
        <p:nvPicPr>
          <p:cNvPr id="6" name="Picture 4" descr="C:\Users\Gusakov\Desktop\II младшая 2017\SAM_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459" y="3442586"/>
            <a:ext cx="3791126" cy="2843344"/>
          </a:xfrm>
          <a:prstGeom prst="rect">
            <a:avLst/>
          </a:prstGeom>
          <a:noFill/>
        </p:spPr>
      </p:pic>
      <p:pic>
        <p:nvPicPr>
          <p:cNvPr id="7" name="Picture 2" descr="C:\Users\Gusakov\Desktop\II младшая 2017\WP_20170306_11_32_04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6140" y="3426941"/>
            <a:ext cx="4497859" cy="288550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07-11-14\Desktop\Сказки\IMG_20170320_155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4321112" cy="2736304"/>
          </a:xfrm>
          <a:prstGeom prst="rect">
            <a:avLst/>
          </a:prstGeom>
          <a:noFill/>
        </p:spPr>
      </p:pic>
      <p:pic>
        <p:nvPicPr>
          <p:cNvPr id="3" name="Picture 3" descr="C:\Users\Gusakov\Desktop\II младшая 2017\SAM_2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287800" cy="3215850"/>
          </a:xfrm>
          <a:prstGeom prst="rect">
            <a:avLst/>
          </a:prstGeom>
          <a:noFill/>
        </p:spPr>
      </p:pic>
      <p:pic>
        <p:nvPicPr>
          <p:cNvPr id="4" name="Picture 2" descr="F:\наши фото д.с\SAM_2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0811" y="3408624"/>
            <a:ext cx="4300151" cy="3225113"/>
          </a:xfrm>
          <a:prstGeom prst="rect">
            <a:avLst/>
          </a:prstGeom>
          <a:noFill/>
        </p:spPr>
      </p:pic>
      <p:pic>
        <p:nvPicPr>
          <p:cNvPr id="6" name="Picture 2" descr="C:\Users\admin\Desktop\ДЛЯ ПРЕЗЕНТАЦИИ\SAM_2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07" y="504774"/>
            <a:ext cx="3644725" cy="273354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310545" y="436477"/>
            <a:ext cx="7462751" cy="4465637"/>
          </a:xfrm>
        </p:spPr>
        <p:txBody>
          <a:bodyPr/>
          <a:lstStyle/>
          <a:p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Объединить усилия взрослых 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(педагогов 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группы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 и родителей воспитанников)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по созданию условий, способствующих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оздоровлению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детского организма в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летний период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 эмоциональному, личностному, познавательному развитию ребёнка.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altLang="ru-RU" b="1" dirty="0" smtClean="0">
              <a:solidFill>
                <a:srgbClr val="002060"/>
              </a:solidFill>
            </a:endParaRPr>
          </a:p>
        </p:txBody>
      </p:sp>
      <p:pic>
        <p:nvPicPr>
          <p:cNvPr id="4" name="Picture 2" descr="C:\Users\user\Documents\РЫЖИК\лето\цветы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417" y="5290881"/>
            <a:ext cx="1711904" cy="1151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4758"/>
            <a:ext cx="7886700" cy="1326292"/>
          </a:xfrm>
        </p:spPr>
        <p:txBody>
          <a:bodyPr/>
          <a:lstStyle/>
          <a:p>
            <a:r>
              <a:rPr lang="ru-RU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Экологическая неделя</a:t>
            </a:r>
            <a:endParaRPr lang="ru-RU" sz="6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Gusakov\Desktop\Новая папка\WP_20170629_09_26_32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91" y="1298655"/>
            <a:ext cx="3225586" cy="235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usakov\Desktop\Новая папка\WP_20170628_09_01_18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89" y="3951240"/>
            <a:ext cx="4420073" cy="260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28_09_04_53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703" y="1219200"/>
            <a:ext cx="382694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usakov\Desktop\Новая папка\WP_20170628_11_50_21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97" y="187692"/>
            <a:ext cx="2911335" cy="51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usakov\Desktop\Новая папка\WP_20170608_16_21_42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075" y="170071"/>
            <a:ext cx="3209110" cy="174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08_11_32_42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3329" y="1974157"/>
            <a:ext cx="3838833" cy="195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Gusakov\Desktop\Новая папка\WP_20170608_16_22_22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8588" y="194785"/>
            <a:ext cx="2393563" cy="175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ДЛЯ ПРЕЗЕНТАЦИИ\SAM_23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3450" y="3969060"/>
            <a:ext cx="3851920" cy="28889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Gusakov\Desktop\Новая папка\WP_20170616_10_50_41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76" y="120646"/>
            <a:ext cx="4527165" cy="268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usakov\Desktop\Новая папка\WP_20170621_11_29_19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879" y="120644"/>
            <a:ext cx="3934040" cy="270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21_11_29_34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70" y="3448732"/>
            <a:ext cx="3991703" cy="317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ДЛЯ ПРЕЗЕНТАЦИИ\SAM_23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2832" y="3459892"/>
            <a:ext cx="4480466" cy="316882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usakov\Desktop\Новая папка\WP_20170628_09_04_14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7946" y="109409"/>
            <a:ext cx="3286313" cy="643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usakov\Desktop\Новая папка\WP_20170629_10_40_37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77" y="3341638"/>
            <a:ext cx="5326234" cy="333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Gusakov\Desktop\Новая папка\WP_20170629_10_38_12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826" y="268925"/>
            <a:ext cx="4156462" cy="258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Gusakov\Downloads\img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0043" y="-140043"/>
            <a:ext cx="6255617" cy="41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8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746" y="4267200"/>
            <a:ext cx="3190103" cy="2474697"/>
          </a:xfrm>
          <a:prstGeom prst="rect">
            <a:avLst/>
          </a:prstGeom>
          <a:noFill/>
        </p:spPr>
      </p:pic>
      <p:pic>
        <p:nvPicPr>
          <p:cNvPr id="12" name="Рисунок 11" descr="C:\Users\Gusakov\Desktop\Новая папка\WP_20170628_11_53_30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243" y="1128584"/>
            <a:ext cx="2679700" cy="555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Gusakov\Desktop\Новая папка\WP_20170629_10_37_36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6324" y="4275438"/>
            <a:ext cx="3011308" cy="240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 Задачи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 Создать условия, обеспечивающие охрану жизни и здоровья детей, предупреждение заболеваемости и травматизма.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 Реализовать систему мероприятий, направляющую на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оздоровление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и физическое развитие детей, их нравственное воспитание, развитие любознательности и познавательной активизации, формирование культурно-гигиенических и трудовых навыков.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 Осуществлять педагогическое и социальное просвещение родителей по вопросам воспитания и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оздоровления детей в летний период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• Организовать жизнь детей в детском саду таким образом, чтобы они провели его с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радостью и удовольствием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получили заряд бодрости.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0519" y="751344"/>
            <a:ext cx="605481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Создать условия, обеспечивающие охрану жизни и здоровья детей, предупреждение заболеваемости и травматизма.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Реализовать систему мероприятий, направляющую на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оздоровление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и физическое развитие детей, их нравственное воспитание, развитие любознательности и познавательной активизации, формирование культурно-гигиенических и трудовых навыков.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Осуществлять педагогическое и социальное просвещение родителей по вопросам воспитания и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оздоровления детей в летний период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Организовать жизнь детей в детском саду таким образом, чтобы они провели его с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радостью и удовольствием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получили заряд бодрости.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61" b="99502" l="1875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5580" y="2592534"/>
            <a:ext cx="5688419" cy="43442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2994" y="216115"/>
            <a:ext cx="8789774" cy="650596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здорового ребёнка – приоритетная, наиглавнейшая задача дошкольной педагогики, особенно в современных условиях. Проблема воспитания счастливой личности напрямую связана со здоровьем этой личности.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помочь подрастающему ребёнку реализовать своё право на здоровье и счастливую жизнь?               Одним из путей решения                                            этой проблемы является организация       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по воспитанию                        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дошкольников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 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летний период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668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8708" y="207963"/>
            <a:ext cx="3218935" cy="1134805"/>
          </a:xfrm>
        </p:spPr>
        <p:txBody>
          <a:bodyPr/>
          <a:lstStyle/>
          <a:p>
            <a:pPr algn="l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Июнь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" y="1416907"/>
            <a:ext cx="5362832" cy="1713471"/>
          </a:xfrm>
        </p:spPr>
        <p:txBody>
          <a:bodyPr/>
          <a:lstStyle/>
          <a:p>
            <a:r>
              <a:rPr lang="ru-RU" sz="8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игр</a:t>
            </a:r>
            <a:endParaRPr lang="ru-RU" sz="8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G:\фото в феврале\WP_20161020_15_28_47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450" y="143431"/>
            <a:ext cx="3690550" cy="671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Gusakov\Desktop\Новая папка\WP_20170623_09_10_49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242785"/>
            <a:ext cx="5313404" cy="333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0305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Gusakov\Desktop\Новая папка\WP_20170605_09_14_19_Pr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830" y="1825624"/>
            <a:ext cx="3164715" cy="234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Gusakov\Desktop\Новая папка\WP_20170605_09_17_47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692" y="4288990"/>
            <a:ext cx="3155092" cy="243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Gusakov\Desktop\Новая папка\WP_20170605_09_23_45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281" y="4308389"/>
            <a:ext cx="3171567" cy="241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usakov\Desktop\Новая папка\WP_20170628_09_13_37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2043" y="1759975"/>
            <a:ext cx="3138616" cy="237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8855"/>
            <a:ext cx="7886700" cy="1219199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Gusakov\Desktop\Новая папка\WP_20170606_10_39_25_Pr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26" y="1487874"/>
            <a:ext cx="3609558" cy="246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usakov\Desktop\Новая папка\WP_20170607_09_21_35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719" y="1512840"/>
            <a:ext cx="3978875" cy="243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Gusakov\Desktop\Новая папка\WP_20170629_10_38_28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446" y="4118919"/>
            <a:ext cx="3555099" cy="224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Gusakov\Desktop\Новая папка\WP_20170607_09_28_49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670" y="4094206"/>
            <a:ext cx="4028304" cy="224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08720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Gusakov\Desktop\Новая папка\WP_20170607_09_38_10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14" y="1013255"/>
            <a:ext cx="3513910" cy="24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Gusakov\Desktop\Новая папка\WP_20170607_09_35_55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9004" y="1029730"/>
            <a:ext cx="3970639" cy="237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Gusakov\Desktop\Новая папка\WP_20170607_09_26_56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19" y="3962400"/>
            <a:ext cx="3459892" cy="241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Gusakov\Desktop\Новая папка\WP_20170616_10_51_56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103" y="3945924"/>
            <a:ext cx="4028302" cy="238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50312"/>
            <a:ext cx="3901778" cy="166927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052513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Игры с водой и песком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0079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30" y="3219443"/>
            <a:ext cx="2821932" cy="1517314"/>
          </a:xfrm>
          <a:prstGeom prst="rect">
            <a:avLst/>
          </a:prstGeom>
          <a:noFill/>
        </p:spPr>
      </p:pic>
      <p:pic>
        <p:nvPicPr>
          <p:cNvPr id="12" name="Рисунок 11" descr="C:\Users\Gusakov\Desktop\Новая папка\WP_20170607_10_43_18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117" y="1202724"/>
            <a:ext cx="2863122" cy="198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Gusakov\Desktop\Новая папка\WP_20170607_10_31_13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898" y="4876800"/>
            <a:ext cx="2784388" cy="17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Gusakov\Desktop\Новая папка\WP_20170609_10_31_50_Pr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6282" y="1170969"/>
            <a:ext cx="3011401" cy="198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Gusakov\Desktop\Новая папка\WP_20170609_10_31_28_Pr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6280" y="3251022"/>
            <a:ext cx="2512541" cy="15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Gusakov\Desktop\Новая папка\WP_20170609_10_32_05_Pro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7276" y="1166849"/>
            <a:ext cx="2512539" cy="202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Gusakov\Desktop\Новая папка\WP_20170616_15_52_47_Pro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4518" y="4906829"/>
            <a:ext cx="2504303" cy="178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Gusakov\Desktop\Новая папка\WP_20170621_07_48_21_Pro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54812" y="3251023"/>
            <a:ext cx="2854882" cy="15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Gusakov\Desktop\Новая папка\WP_20170621_07_48_27_Pro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64194" y="4909751"/>
            <a:ext cx="2998574" cy="176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6741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тнее настроени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CE274C78-9DDD-4919-A507-932F9DC47952}" vid="{0CC00FD3-FB23-4658-9C99-439C587808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Летнее настроение</Template>
  <TotalTime>1184</TotalTime>
  <Words>76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Летнее настроение</vt:lpstr>
      <vt:lpstr>Летняя оздоровительная работа в младшей группе «Антошка»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Цель: Объединить усилия взрослых (педагогов группы и родителей воспитанников) по созданию условий, способствующих оздоровлению детского организма в летний период; эмоциональному, личностному, познавательному развитию ребёнка.   </vt:lpstr>
      <vt:lpstr>    Задачи: • Создать условия, обеспечивающие охрану жизни и здоровья детей, предупреждение заболеваемости и травматизма. • Реализовать систему мероприятий, направляющую на оздоровление и физическое развитие детей, их нравственное воспитание, развитие любознательности и познавательной активизации, формирование культурно-гигиенических и трудовых навыков. • Осуществлять педагогическое и социальное просвещение родителей по вопросам воспитания и оздоровления детей в летний период. • Организовать жизнь детей в детском саду таким образом, чтобы они провели его с радостью и удовольствием, получили заряд бодрости.                         </vt:lpstr>
      <vt:lpstr>Слайд 4</vt:lpstr>
      <vt:lpstr>Июнь</vt:lpstr>
      <vt:lpstr>Сюжетно-ролевые игры</vt:lpstr>
      <vt:lpstr>Подвижные игры</vt:lpstr>
      <vt:lpstr>Слайд 8</vt:lpstr>
      <vt:lpstr>Игры с водой и песком</vt:lpstr>
      <vt:lpstr>Слайд 10</vt:lpstr>
      <vt:lpstr>Дидактические игры</vt:lpstr>
      <vt:lpstr>Конкурс рисунков: «Моя любимая игрушка».</vt:lpstr>
      <vt:lpstr>Слайд 13</vt:lpstr>
      <vt:lpstr>Слайд 14</vt:lpstr>
      <vt:lpstr>Слайд 15</vt:lpstr>
      <vt:lpstr>Слайд 16</vt:lpstr>
      <vt:lpstr>Театральная неделя</vt:lpstr>
      <vt:lpstr>Слайд 18</vt:lpstr>
      <vt:lpstr>Слайд 19</vt:lpstr>
      <vt:lpstr>Экологическая неделя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Gusakov</cp:lastModifiedBy>
  <cp:revision>95</cp:revision>
  <cp:lastPrinted>2016-05-04T14:35:46Z</cp:lastPrinted>
  <dcterms:created xsi:type="dcterms:W3CDTF">2015-01-12T13:47:52Z</dcterms:created>
  <dcterms:modified xsi:type="dcterms:W3CDTF">2017-08-28T00:50:08Z</dcterms:modified>
</cp:coreProperties>
</file>