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2" r:id="rId4"/>
    <p:sldId id="288" r:id="rId5"/>
    <p:sldId id="290" r:id="rId6"/>
    <p:sldId id="286" r:id="rId7"/>
    <p:sldId id="287" r:id="rId8"/>
    <p:sldId id="291" r:id="rId9"/>
    <p:sldId id="292" r:id="rId10"/>
    <p:sldId id="263" r:id="rId11"/>
    <p:sldId id="301" r:id="rId12"/>
    <p:sldId id="294" r:id="rId13"/>
    <p:sldId id="295" r:id="rId14"/>
    <p:sldId id="307" r:id="rId15"/>
    <p:sldId id="289" r:id="rId16"/>
    <p:sldId id="285" r:id="rId17"/>
    <p:sldId id="265" r:id="rId18"/>
    <p:sldId id="266" r:id="rId19"/>
    <p:sldId id="268" r:id="rId20"/>
    <p:sldId id="270" r:id="rId21"/>
    <p:sldId id="296" r:id="rId22"/>
    <p:sldId id="297" r:id="rId23"/>
    <p:sldId id="298" r:id="rId24"/>
    <p:sldId id="272" r:id="rId25"/>
    <p:sldId id="279" r:id="rId26"/>
    <p:sldId id="273" r:id="rId27"/>
    <p:sldId id="306" r:id="rId28"/>
    <p:sldId id="30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C57B-B8C8-49C7-B481-EEFB8BA6D20A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F284-7557-4839-B04C-7B408E1F8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C57B-B8C8-49C7-B481-EEFB8BA6D20A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F284-7557-4839-B04C-7B408E1F8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C57B-B8C8-49C7-B481-EEFB8BA6D20A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F284-7557-4839-B04C-7B408E1F8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C57B-B8C8-49C7-B481-EEFB8BA6D20A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F284-7557-4839-B04C-7B408E1F8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C57B-B8C8-49C7-B481-EEFB8BA6D20A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F284-7557-4839-B04C-7B408E1F8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C57B-B8C8-49C7-B481-EEFB8BA6D20A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F284-7557-4839-B04C-7B408E1F8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C57B-B8C8-49C7-B481-EEFB8BA6D20A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F284-7557-4839-B04C-7B408E1F8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C57B-B8C8-49C7-B481-EEFB8BA6D20A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F284-7557-4839-B04C-7B408E1F8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C57B-B8C8-49C7-B481-EEFB8BA6D20A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F284-7557-4839-B04C-7B408E1F8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C57B-B8C8-49C7-B481-EEFB8BA6D20A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1F284-7557-4839-B04C-7B408E1F8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C57B-B8C8-49C7-B481-EEFB8BA6D20A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851F284-7557-4839-B04C-7B408E1F8D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C84C57B-B8C8-49C7-B481-EEFB8BA6D20A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51F284-7557-4839-B04C-7B408E1F8D1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72400" cy="1143007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МДОУ детский сад </a:t>
            </a:r>
            <a:br>
              <a:rPr lang="ru-RU" sz="2800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2800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«Золотые зёрнышки»</a:t>
            </a:r>
            <a:endParaRPr lang="ru-RU" sz="28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28934"/>
            <a:ext cx="6400800" cy="3143272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/>
              <a:t>Безопасность жизнедеятельности дошкольников</a:t>
            </a:r>
          </a:p>
          <a:p>
            <a:endParaRPr lang="ru-RU" sz="4000" b="1" i="1" dirty="0" smtClean="0"/>
          </a:p>
          <a:p>
            <a:pPr algn="ctr"/>
            <a:r>
              <a:rPr lang="ru-RU" sz="1600" b="1" i="1" dirty="0"/>
              <a:t>с</a:t>
            </a:r>
            <a:r>
              <a:rPr lang="ru-RU" sz="1600" b="1" i="1" dirty="0" smtClean="0"/>
              <a:t>.Детчино 2016 год</a:t>
            </a:r>
            <a:endParaRPr lang="ru-RU" sz="1600" b="1" i="1" dirty="0"/>
          </a:p>
        </p:txBody>
      </p:sp>
      <p:pic>
        <p:nvPicPr>
          <p:cNvPr id="1026" name="Picture 2" descr="G:\ФОТО2016\развивающая среда\IMG_20160809_104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566253" cy="2139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«Уголки безопасности»</a:t>
            </a:r>
            <a:endParaRPr lang="ru-RU" b="1" i="1" dirty="0"/>
          </a:p>
        </p:txBody>
      </p:sp>
      <p:pic>
        <p:nvPicPr>
          <p:cNvPr id="19458" name="Picture 2" descr="C:\Users\User321\Desktop\обж проект\CAM024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3161132" cy="4214842"/>
          </a:xfrm>
          <a:prstGeom prst="rect">
            <a:avLst/>
          </a:prstGeom>
          <a:noFill/>
        </p:spPr>
      </p:pic>
      <p:pic>
        <p:nvPicPr>
          <p:cNvPr id="1026" name="Picture 2" descr="C:\Users\User321\Desktop\обж проект\обж фото, кружок по ОБЖ\IMG_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928802"/>
            <a:ext cx="2762269" cy="4143404"/>
          </a:xfrm>
          <a:prstGeom prst="rect">
            <a:avLst/>
          </a:prstGeom>
          <a:noFill/>
        </p:spPr>
      </p:pic>
      <p:pic>
        <p:nvPicPr>
          <p:cNvPr id="7" name="Picture 2" descr="C:\Users\User321\Desktop\ФОТО2016\хомякова\DSC031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2786058"/>
            <a:ext cx="357187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SCN56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3" y="2285992"/>
            <a:ext cx="2867743" cy="415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DSCN56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714488"/>
            <a:ext cx="2818659" cy="37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SCN56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357430"/>
            <a:ext cx="300039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Физкультурные уголки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Образовательная деятельность</a:t>
            </a:r>
            <a:endParaRPr lang="ru-RU" b="1" dirty="0"/>
          </a:p>
        </p:txBody>
      </p:sp>
      <p:pic>
        <p:nvPicPr>
          <p:cNvPr id="5" name="Picture 6" descr="C:\Users\User321\Desktop\ФОТО2016\хомякова\DSC03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3500462" cy="262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User321\Desktop\ФОТО2016\хомякова\DSC03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428736"/>
            <a:ext cx="3430585" cy="257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User321\Desktop\ФОТО2016\хомякова\DSC03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71942"/>
            <a:ext cx="3381372" cy="253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Users\User321\Desktop\ФОТО2016\хомякова\DSC031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143380"/>
            <a:ext cx="3571873" cy="248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5321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/>
              <a:t>Образовательная деятельность</a:t>
            </a:r>
            <a:endParaRPr lang="ru-RU" sz="4000" b="1" i="1" dirty="0"/>
          </a:p>
        </p:txBody>
      </p:sp>
      <p:pic>
        <p:nvPicPr>
          <p:cNvPr id="25602" name="Picture 2" descr="C:\Users\User321\Desktop\обж проект\DSC03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3430172" cy="2572227"/>
          </a:xfrm>
          <a:prstGeom prst="rect">
            <a:avLst/>
          </a:prstGeom>
          <a:noFill/>
        </p:spPr>
      </p:pic>
      <p:pic>
        <p:nvPicPr>
          <p:cNvPr id="25603" name="Picture 3" descr="C:\Users\User321\Desktop\обж проект\DSC03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456" y="1428736"/>
            <a:ext cx="3408952" cy="2556315"/>
          </a:xfrm>
          <a:prstGeom prst="rect">
            <a:avLst/>
          </a:prstGeom>
          <a:noFill/>
        </p:spPr>
      </p:pic>
      <p:pic>
        <p:nvPicPr>
          <p:cNvPr id="25604" name="Picture 4" descr="C:\Users\User321\Desktop\обж проект\DSC031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038988"/>
            <a:ext cx="3429024" cy="2571367"/>
          </a:xfrm>
          <a:prstGeom prst="rect">
            <a:avLst/>
          </a:prstGeom>
          <a:noFill/>
        </p:spPr>
      </p:pic>
      <p:pic>
        <p:nvPicPr>
          <p:cNvPr id="25605" name="Picture 5" descr="C:\Users\User321\Desktop\обж проект\DSCN36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143380"/>
            <a:ext cx="3357586" cy="2518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Проектная деятельность </a:t>
            </a:r>
            <a:endParaRPr lang="ru-RU" b="1" i="1" dirty="0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714348" y="906646"/>
            <a:ext cx="750099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«Правила дорожного движения, нужно знать всем без исключения!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«Знаем мы от  А до Я – азбуку движения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«Огонь друг-огонь враг</a:t>
            </a: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2000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«Твой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безопасный мир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«Опасность контакта с посторонними людьми»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стровок безопасности»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«Пожарная безопасность»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6" name="Picture 10" descr="http://pandia.ru/text/77/452/images/image002_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714752"/>
            <a:ext cx="4286280" cy="264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1772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/>
              <a:t>Образовательная деятельность</a:t>
            </a:r>
            <a:endParaRPr lang="ru-RU" sz="4000" b="1" i="1" dirty="0"/>
          </a:p>
        </p:txBody>
      </p:sp>
      <p:pic>
        <p:nvPicPr>
          <p:cNvPr id="26626" name="Picture 2" descr="C:\Users\User321\Desktop\обж проект\DSCN4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286" y="1428736"/>
            <a:ext cx="3333772" cy="2500330"/>
          </a:xfrm>
          <a:prstGeom prst="rect">
            <a:avLst/>
          </a:prstGeom>
          <a:noFill/>
        </p:spPr>
      </p:pic>
      <p:pic>
        <p:nvPicPr>
          <p:cNvPr id="26627" name="Picture 3" descr="C:\Users\User321\Desktop\обж проект\DSCN3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7550" y="1428736"/>
            <a:ext cx="3333773" cy="2500330"/>
          </a:xfrm>
          <a:prstGeom prst="rect">
            <a:avLst/>
          </a:prstGeom>
          <a:noFill/>
        </p:spPr>
      </p:pic>
      <p:pic>
        <p:nvPicPr>
          <p:cNvPr id="26629" name="Picture 5" descr="C:\Users\User321\Desktop\обж проект\DSCN27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5880" y="4000504"/>
            <a:ext cx="3429024" cy="2571768"/>
          </a:xfrm>
          <a:prstGeom prst="rect">
            <a:avLst/>
          </a:prstGeom>
          <a:noFill/>
        </p:spPr>
      </p:pic>
      <p:pic>
        <p:nvPicPr>
          <p:cNvPr id="26630" name="Picture 6" descr="C:\Users\User321\Desktop\обж проект\DSC035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017698"/>
            <a:ext cx="3429024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321\Desktop\обж проект\DSCN1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929066"/>
            <a:ext cx="3500462" cy="2517927"/>
          </a:xfrm>
          <a:prstGeom prst="rect">
            <a:avLst/>
          </a:prstGeom>
          <a:noFill/>
        </p:spPr>
      </p:pic>
      <p:pic>
        <p:nvPicPr>
          <p:cNvPr id="3076" name="Picture 4" descr="C:\Users\User321\Desktop\обж проект\DSCN1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735"/>
            <a:ext cx="3500462" cy="2411033"/>
          </a:xfrm>
          <a:prstGeom prst="rect">
            <a:avLst/>
          </a:prstGeom>
          <a:noFill/>
        </p:spPr>
      </p:pic>
      <p:pic>
        <p:nvPicPr>
          <p:cNvPr id="3077" name="Picture 5" descr="C:\Users\User321\Desktop\обж проект\DSCN1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642918"/>
            <a:ext cx="2428892" cy="3238523"/>
          </a:xfrm>
          <a:prstGeom prst="rect">
            <a:avLst/>
          </a:prstGeom>
          <a:noFill/>
        </p:spPr>
      </p:pic>
      <p:pic>
        <p:nvPicPr>
          <p:cNvPr id="3078" name="Picture 6" descr="C:\Users\User321\Desktop\обж проект\DSCN1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5" y="3893084"/>
            <a:ext cx="3571901" cy="251819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428604"/>
            <a:ext cx="8305800" cy="57150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>Компьютерные презентации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53210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/>
              <a:t>Художественная  литература</a:t>
            </a:r>
            <a:endParaRPr lang="ru-RU" sz="4400" b="1" i="1" dirty="0"/>
          </a:p>
        </p:txBody>
      </p:sp>
      <p:pic>
        <p:nvPicPr>
          <p:cNvPr id="3" name="Рисунок 2" descr="9785271392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466" y="3857628"/>
            <a:ext cx="1863051" cy="2585915"/>
          </a:xfrm>
          <a:prstGeom prst="rect">
            <a:avLst/>
          </a:prstGeom>
        </p:spPr>
      </p:pic>
      <p:pic>
        <p:nvPicPr>
          <p:cNvPr id="4" name="Рисунок 3" descr="233433_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919952"/>
            <a:ext cx="1999996" cy="2572495"/>
          </a:xfrm>
          <a:prstGeom prst="rect">
            <a:avLst/>
          </a:prstGeom>
        </p:spPr>
      </p:pic>
      <p:pic>
        <p:nvPicPr>
          <p:cNvPr id="5" name="Рисунок 4" descr="20617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454" y="1399266"/>
            <a:ext cx="1768521" cy="2461782"/>
          </a:xfrm>
          <a:prstGeom prst="rect">
            <a:avLst/>
          </a:prstGeom>
        </p:spPr>
      </p:pic>
      <p:pic>
        <p:nvPicPr>
          <p:cNvPr id="6" name="Рисунок 5" descr="422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1292000"/>
            <a:ext cx="1751815" cy="2405759"/>
          </a:xfrm>
          <a:prstGeom prst="rect">
            <a:avLst/>
          </a:prstGeom>
        </p:spPr>
      </p:pic>
      <p:pic>
        <p:nvPicPr>
          <p:cNvPr id="7" name="Рисунок 6" descr="5607933de7e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1264831"/>
            <a:ext cx="1823609" cy="2435086"/>
          </a:xfrm>
          <a:prstGeom prst="rect">
            <a:avLst/>
          </a:prstGeom>
        </p:spPr>
      </p:pic>
      <p:pic>
        <p:nvPicPr>
          <p:cNvPr id="9" name="Рисунок 8" descr="10056713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16" y="3982958"/>
            <a:ext cx="1863370" cy="2470378"/>
          </a:xfrm>
          <a:prstGeom prst="rect">
            <a:avLst/>
          </a:prstGeom>
        </p:spPr>
      </p:pic>
      <p:pic>
        <p:nvPicPr>
          <p:cNvPr id="10" name="Рисунок 9" descr="100752739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6314" y="1311286"/>
            <a:ext cx="1873918" cy="245644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12" y="3854530"/>
            <a:ext cx="1929395" cy="254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Сюжетно-ролевые игры</a:t>
            </a:r>
            <a:endParaRPr lang="ru-RU" b="1" i="1" dirty="0"/>
          </a:p>
        </p:txBody>
      </p:sp>
      <p:pic>
        <p:nvPicPr>
          <p:cNvPr id="20482" name="Picture 2" descr="C:\Users\User321\Desktop\обж проект\DSC03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3357586" cy="2517796"/>
          </a:xfrm>
          <a:prstGeom prst="rect">
            <a:avLst/>
          </a:prstGeom>
          <a:noFill/>
        </p:spPr>
      </p:pic>
      <p:pic>
        <p:nvPicPr>
          <p:cNvPr id="20484" name="Picture 4" descr="C:\Users\User321\Desktop\обж проект\DSC03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071942"/>
            <a:ext cx="3239028" cy="2428892"/>
          </a:xfrm>
          <a:prstGeom prst="rect">
            <a:avLst/>
          </a:prstGeom>
          <a:noFill/>
        </p:spPr>
      </p:pic>
      <p:pic>
        <p:nvPicPr>
          <p:cNvPr id="20485" name="Picture 5" descr="C:\Users\User321\Desktop\обж проект\DSCN4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00505"/>
            <a:ext cx="3429024" cy="2571768"/>
          </a:xfrm>
          <a:prstGeom prst="rect">
            <a:avLst/>
          </a:prstGeom>
          <a:noFill/>
        </p:spPr>
      </p:pic>
      <p:pic>
        <p:nvPicPr>
          <p:cNvPr id="1026" name="Picture 2" descr="C:\Users\User321\Desktop\обж проект\DSCN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428736"/>
            <a:ext cx="3306758" cy="2479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305800" cy="642942"/>
          </a:xfrm>
        </p:spPr>
        <p:txBody>
          <a:bodyPr tIns="41473">
            <a:normAutofit fontScale="90000"/>
          </a:bodyPr>
          <a:lstStyle/>
          <a:p>
            <a:pPr algn="ctr">
              <a:defRPr/>
            </a:pPr>
            <a:r>
              <a:rPr lang="ru-RU" sz="4400" b="1" dirty="0" smtClean="0"/>
              <a:t>Дидактические  игры</a:t>
            </a:r>
            <a:endParaRPr lang="ru-RU" sz="4400" b="1" dirty="0"/>
          </a:p>
        </p:txBody>
      </p:sp>
      <p:pic>
        <p:nvPicPr>
          <p:cNvPr id="20483" name="Picture 2" descr="C:\Users\User321\Desktop\ФОТО2016\хомякова\DSC0325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472" y="1285860"/>
            <a:ext cx="3409950" cy="2557462"/>
          </a:xfrm>
          <a:noFill/>
        </p:spPr>
      </p:pic>
      <p:pic>
        <p:nvPicPr>
          <p:cNvPr id="2050" name="Picture 2" descr="C:\Users\User321\Desktop\обж проект\DSCN1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214422"/>
            <a:ext cx="3285798" cy="2464349"/>
          </a:xfrm>
          <a:prstGeom prst="rect">
            <a:avLst/>
          </a:prstGeom>
          <a:noFill/>
        </p:spPr>
      </p:pic>
      <p:pic>
        <p:nvPicPr>
          <p:cNvPr id="2051" name="Picture 3" descr="C:\Users\User321\Desktop\обж проект\DSCN1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804049"/>
            <a:ext cx="3571550" cy="2678663"/>
          </a:xfrm>
          <a:prstGeom prst="rect">
            <a:avLst/>
          </a:prstGeom>
          <a:noFill/>
        </p:spPr>
      </p:pic>
      <p:pic>
        <p:nvPicPr>
          <p:cNvPr id="2052" name="Picture 4" descr="C:\Users\User321\Desktop\обж проект\DSCN11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000504"/>
            <a:ext cx="3286148" cy="2464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71472" y="1928801"/>
            <a:ext cx="8001056" cy="419736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  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Безопасности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формула есть:</a:t>
            </a:r>
            <a:br>
              <a:rPr lang="ru-RU" sz="3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Надо видеть, предвидеть, учесть.</a:t>
            </a:r>
            <a:br>
              <a:rPr lang="ru-RU" sz="3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По возможности – все избежать,</a:t>
            </a:r>
            <a:br>
              <a:rPr lang="ru-RU" sz="3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А где надо – на помощь позвать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Экскурсия в пожарную часть</a:t>
            </a:r>
            <a:endParaRPr lang="ru-RU" b="1" dirty="0"/>
          </a:p>
        </p:txBody>
      </p:sp>
      <p:pic>
        <p:nvPicPr>
          <p:cNvPr id="22531" name="Picture 3" descr="C:\Users\User321\Desktop\обж проект\IMG_2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49" y="4000504"/>
            <a:ext cx="3376351" cy="2532149"/>
          </a:xfrm>
          <a:prstGeom prst="rect">
            <a:avLst/>
          </a:prstGeom>
          <a:noFill/>
        </p:spPr>
      </p:pic>
      <p:pic>
        <p:nvPicPr>
          <p:cNvPr id="22532" name="Picture 4" descr="C:\Users\User321\Desktop\обж проект\DSC03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3387196" cy="2540000"/>
          </a:xfrm>
          <a:prstGeom prst="rect">
            <a:avLst/>
          </a:prstGeom>
          <a:noFill/>
        </p:spPr>
      </p:pic>
      <p:pic>
        <p:nvPicPr>
          <p:cNvPr id="22533" name="Picture 5" descr="C:\Users\User321\Desktop\обж проект\DSC032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285860"/>
            <a:ext cx="3457576" cy="2592777"/>
          </a:xfrm>
          <a:prstGeom prst="rect">
            <a:avLst/>
          </a:prstGeom>
          <a:noFill/>
        </p:spPr>
      </p:pic>
      <p:pic>
        <p:nvPicPr>
          <p:cNvPr id="7" name="Picture 2" descr="C:\Users\User321\Desktop\обж проект\DSC032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000504"/>
            <a:ext cx="3357586" cy="2517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Походы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8674" name="Picture 2" descr="C:\Users\User321\Desktop\обж проект\img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3572025" cy="2428892"/>
          </a:xfrm>
          <a:prstGeom prst="rect">
            <a:avLst/>
          </a:prstGeom>
          <a:noFill/>
        </p:spPr>
      </p:pic>
      <p:pic>
        <p:nvPicPr>
          <p:cNvPr id="28675" name="Picture 3" descr="C:\Users\User321\Desktop\обж проект\DSCN6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500174"/>
            <a:ext cx="3306758" cy="2479570"/>
          </a:xfrm>
          <a:prstGeom prst="rect">
            <a:avLst/>
          </a:prstGeom>
          <a:noFill/>
        </p:spPr>
      </p:pic>
      <p:pic>
        <p:nvPicPr>
          <p:cNvPr id="28676" name="Picture 4" descr="C:\Users\User321\Desktop\обж проект\DSCN68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71942"/>
            <a:ext cx="3474144" cy="2605085"/>
          </a:xfrm>
          <a:prstGeom prst="rect">
            <a:avLst/>
          </a:prstGeom>
          <a:noFill/>
        </p:spPr>
      </p:pic>
      <p:pic>
        <p:nvPicPr>
          <p:cNvPr id="28677" name="Picture 5" descr="C:\Users\User321\Desktop\обж проект\DSCN68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2548" y="4143380"/>
            <a:ext cx="3330590" cy="2497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Экологические акции</a:t>
            </a:r>
            <a:endParaRPr lang="ru-RU" b="1" i="1" dirty="0"/>
          </a:p>
        </p:txBody>
      </p:sp>
      <p:pic>
        <p:nvPicPr>
          <p:cNvPr id="29698" name="Picture 2" descr="C:\Users\User321\Desktop\обж проект\DSCN6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7"/>
            <a:ext cx="3429024" cy="2571252"/>
          </a:xfrm>
          <a:prstGeom prst="rect">
            <a:avLst/>
          </a:prstGeom>
          <a:noFill/>
        </p:spPr>
      </p:pic>
      <p:pic>
        <p:nvPicPr>
          <p:cNvPr id="29699" name="Picture 3" descr="C:\Users\User321\Desktop\обж проект\DSCN6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5404" y="1500175"/>
            <a:ext cx="3239172" cy="2428891"/>
          </a:xfrm>
          <a:prstGeom prst="rect">
            <a:avLst/>
          </a:prstGeom>
          <a:noFill/>
        </p:spPr>
      </p:pic>
      <p:pic>
        <p:nvPicPr>
          <p:cNvPr id="29700" name="Picture 4" descr="C:\Users\User321\Desktop\обж проект\DSCN64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071942"/>
            <a:ext cx="3306758" cy="2479571"/>
          </a:xfrm>
          <a:prstGeom prst="rect">
            <a:avLst/>
          </a:prstGeom>
          <a:noFill/>
        </p:spPr>
      </p:pic>
      <p:pic>
        <p:nvPicPr>
          <p:cNvPr id="29701" name="Picture 5" descr="C:\Users\User321\Desktop\обж проект\DSCN6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105775"/>
            <a:ext cx="3429024" cy="2571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Дружеские встречи</a:t>
            </a:r>
            <a:endParaRPr lang="ru-RU" b="1" i="1" dirty="0"/>
          </a:p>
        </p:txBody>
      </p:sp>
      <p:pic>
        <p:nvPicPr>
          <p:cNvPr id="2051" name="Picture 3" descr="C:\Users\User321\Desktop\обж проект\обж фото, кружок по ОБЖ\20151023_095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428736"/>
            <a:ext cx="3057546" cy="5095911"/>
          </a:xfrm>
          <a:prstGeom prst="rect">
            <a:avLst/>
          </a:prstGeom>
          <a:noFill/>
        </p:spPr>
      </p:pic>
      <p:pic>
        <p:nvPicPr>
          <p:cNvPr id="6" name="Рисунок 5" descr="IMG_4449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4357694"/>
            <a:ext cx="3857652" cy="231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_4438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1643050"/>
            <a:ext cx="3781425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3058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Работа с родителями</a:t>
            </a:r>
            <a:endParaRPr lang="ru-RU" b="1" dirty="0"/>
          </a:p>
        </p:txBody>
      </p:sp>
      <p:pic>
        <p:nvPicPr>
          <p:cNvPr id="24578" name="Picture 2" descr="C:\Users\User321\Desktop\обж проект\DSC04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50140"/>
            <a:ext cx="3429024" cy="2571769"/>
          </a:xfrm>
          <a:prstGeom prst="rect">
            <a:avLst/>
          </a:prstGeom>
          <a:noFill/>
        </p:spPr>
      </p:pic>
      <p:pic>
        <p:nvPicPr>
          <p:cNvPr id="24579" name="Picture 3" descr="C:\Users\User321\Desktop\обж проект\DSC04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3524274" cy="2643206"/>
          </a:xfrm>
          <a:prstGeom prst="rect">
            <a:avLst/>
          </a:prstGeom>
          <a:noFill/>
        </p:spPr>
      </p:pic>
      <p:pic>
        <p:nvPicPr>
          <p:cNvPr id="24580" name="Picture 4" descr="C:\Users\User321\Desktop\обж проект\DSCN4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929065"/>
            <a:ext cx="3571900" cy="2678925"/>
          </a:xfrm>
          <a:prstGeom prst="rect">
            <a:avLst/>
          </a:prstGeom>
          <a:noFill/>
        </p:spPr>
      </p:pic>
      <p:pic>
        <p:nvPicPr>
          <p:cNvPr id="24581" name="Picture 5" descr="C:\Users\User321\Desktop\обж проект\DSC03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00504"/>
            <a:ext cx="3529014" cy="2646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070713\Desktop\Новая папка\IMG_006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000108"/>
            <a:ext cx="3857652" cy="242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User321\Desktop\обж проект\DSC03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814" y="1000108"/>
            <a:ext cx="3632402" cy="2500330"/>
          </a:xfrm>
          <a:prstGeom prst="rect">
            <a:avLst/>
          </a:prstGeom>
          <a:noFill/>
        </p:spPr>
      </p:pic>
      <p:pic>
        <p:nvPicPr>
          <p:cNvPr id="5" name="Рисунок 4" descr="C:\Users\070713\Desktop\Новая папка\IMG_014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3786190"/>
            <a:ext cx="3786214" cy="283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HOME\Desktop\новый коллаж 6.jpg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786190"/>
            <a:ext cx="3714776" cy="292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Работа с педагогами</a:t>
            </a:r>
            <a:endParaRPr lang="ru-RU" b="1" dirty="0"/>
          </a:p>
        </p:txBody>
      </p:sp>
      <p:pic>
        <p:nvPicPr>
          <p:cNvPr id="27650" name="Picture 2" descr="C:\Users\User321\Desktop\обж проект\DSCN3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4071942"/>
            <a:ext cx="3357586" cy="2518190"/>
          </a:xfrm>
          <a:prstGeom prst="rect">
            <a:avLst/>
          </a:prstGeom>
          <a:noFill/>
        </p:spPr>
      </p:pic>
      <p:pic>
        <p:nvPicPr>
          <p:cNvPr id="9" name="Picture 3" descr="C:\Users\User321\Desktop\обж проект\DSCN37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500174"/>
            <a:ext cx="3238523" cy="2428892"/>
          </a:xfrm>
          <a:prstGeom prst="rect">
            <a:avLst/>
          </a:prstGeom>
          <a:noFill/>
        </p:spPr>
      </p:pic>
      <p:pic>
        <p:nvPicPr>
          <p:cNvPr id="10" name="Picture 4" descr="C:\Users\User321\Desktop\обж проект\DSCN37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500174"/>
            <a:ext cx="3306380" cy="2479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510862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Всегда нужно помнить, что жизнь, здоровье и безопасность дошкольника полностью зависят от окружающих его взрослых!</a:t>
            </a:r>
            <a:endParaRPr lang="ru-RU" b="1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etsad-kitty.ru/uploads/posts/2012-09/1348247546_215796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428976"/>
            <a:ext cx="4214842" cy="3161132"/>
          </a:xfrm>
          <a:prstGeom prst="rect">
            <a:avLst/>
          </a:prstGeom>
          <a:noFill/>
        </p:spPr>
      </p:pic>
      <p:pic>
        <p:nvPicPr>
          <p:cNvPr id="6148" name="Picture 4" descr="http://f1.s.qip.ru/Vmk2GfCY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14356"/>
            <a:ext cx="7072362" cy="20002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67524"/>
          </a:xfrm>
        </p:spPr>
        <p:txBody>
          <a:bodyPr/>
          <a:lstStyle/>
          <a:p>
            <a:pPr algn="ctr"/>
            <a:r>
              <a:rPr lang="ru-RU" i="1" dirty="0" smtClean="0"/>
              <a:t>Цель работы</a:t>
            </a:r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1643050"/>
            <a:ext cx="72152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Формировать навыки  безопасного поведения в быту, в природе, на улицах, на дорогах, в  человеческом обществе;     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в</a:t>
            </a:r>
            <a:r>
              <a:rPr lang="ru-RU" sz="2800" b="1" dirty="0" smtClean="0">
                <a:solidFill>
                  <a:srgbClr val="FF0000"/>
                </a:solidFill>
              </a:rPr>
              <a:t>оспитывать привычку к здоровому образу жизни; </a:t>
            </a:r>
            <a:r>
              <a:rPr lang="ru-RU" sz="2800" b="1" dirty="0">
                <a:solidFill>
                  <a:srgbClr val="FF0000"/>
                </a:solidFill>
              </a:rPr>
              <a:t>у</a:t>
            </a:r>
            <a:r>
              <a:rPr lang="ru-RU" sz="2800" b="1" dirty="0" smtClean="0">
                <a:solidFill>
                  <a:srgbClr val="FF0000"/>
                </a:solidFill>
              </a:rPr>
              <a:t>чить предвидеть опасные ситуации и по возможности избегать их, а при необходимости – действовать, в соответствии с ситуацией.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cmena.ru/wp-content/uploads/2015/02/dou-prog2-300x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357431"/>
            <a:ext cx="2643186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857224" y="785794"/>
            <a:ext cx="2143140" cy="200026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Ребенок  и другие люди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714744" y="4500570"/>
            <a:ext cx="2643206" cy="20002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Эмоциональное благополучие ребенка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643306" y="500042"/>
            <a:ext cx="2000264" cy="171451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Ребенок и природа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928662" y="3429000"/>
            <a:ext cx="2214578" cy="221457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Ребенок на улицах города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6572264" y="3857628"/>
            <a:ext cx="2000264" cy="2000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Здоровье ребенка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6572264" y="1000108"/>
            <a:ext cx="2000264" cy="20002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Ребенок дома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321\Desktop\обж проект\DSCN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3429024" cy="257176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71480"/>
            <a:ext cx="83058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Развивающая среда</a:t>
            </a:r>
            <a:endParaRPr lang="ru-RU" b="1" i="1" dirty="0"/>
          </a:p>
        </p:txBody>
      </p:sp>
      <p:pic>
        <p:nvPicPr>
          <p:cNvPr id="2051" name="Picture 3" descr="C:\Users\User321\Desktop\обж проект\DSCN0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1" y="1285860"/>
            <a:ext cx="3429023" cy="2571768"/>
          </a:xfrm>
          <a:prstGeom prst="rect">
            <a:avLst/>
          </a:prstGeom>
          <a:noFill/>
        </p:spPr>
      </p:pic>
      <p:pic>
        <p:nvPicPr>
          <p:cNvPr id="2052" name="Picture 4" descr="C:\Users\User321\Desktop\обж проект\DSCN02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6381"/>
            <a:ext cx="3643338" cy="2732504"/>
          </a:xfrm>
          <a:prstGeom prst="rect">
            <a:avLst/>
          </a:prstGeom>
          <a:noFill/>
        </p:spPr>
      </p:pic>
      <p:pic>
        <p:nvPicPr>
          <p:cNvPr id="2053" name="Picture 5" descr="C:\Users\User321\Desktop\обж проект\DSCN05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946925"/>
            <a:ext cx="3571550" cy="2678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3058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Развивающая</a:t>
            </a:r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среда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21506" name="Picture 2" descr="G:\ФОТО2016\развивающая среда\IMG_20160809_110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3357586" cy="2014552"/>
          </a:xfrm>
          <a:prstGeom prst="rect">
            <a:avLst/>
          </a:prstGeom>
          <a:noFill/>
        </p:spPr>
      </p:pic>
      <p:pic>
        <p:nvPicPr>
          <p:cNvPr id="21507" name="Picture 3" descr="G:\ФОТО2016\развивающая среда\IMG_20160809_110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256"/>
            <a:ext cx="3575652" cy="2145391"/>
          </a:xfrm>
          <a:prstGeom prst="rect">
            <a:avLst/>
          </a:prstGeom>
          <a:noFill/>
        </p:spPr>
      </p:pic>
      <p:pic>
        <p:nvPicPr>
          <p:cNvPr id="21508" name="Picture 4" descr="G:\ФОТО2016\развивающая среда\IMG_20160809_1102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9098" y="1643050"/>
            <a:ext cx="4048154" cy="2428892"/>
          </a:xfrm>
          <a:prstGeom prst="rect">
            <a:avLst/>
          </a:prstGeom>
          <a:noFill/>
        </p:spPr>
      </p:pic>
      <p:pic>
        <p:nvPicPr>
          <p:cNvPr id="21509" name="Picture 5" descr="G:\ФОТО2016\развивающая среда\IMG_20160809_110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171956"/>
            <a:ext cx="4075806" cy="2445484"/>
          </a:xfrm>
          <a:prstGeom prst="rect">
            <a:avLst/>
          </a:prstGeom>
          <a:noFill/>
        </p:spPr>
      </p:pic>
      <p:pic>
        <p:nvPicPr>
          <p:cNvPr id="21510" name="Picture 6" descr="G:\ФОТО2016\развивающая среда\IMG_20160809_110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1928802"/>
            <a:ext cx="1714512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1"/>
            <a:ext cx="8510588" cy="77150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b="1" i="1" dirty="0" smtClean="0">
                <a:solidFill>
                  <a:srgbClr val="0070C0"/>
                </a:solidFill>
              </a:rPr>
              <a:t>Тропа здоровья</a:t>
            </a:r>
          </a:p>
        </p:txBody>
      </p:sp>
      <p:sp>
        <p:nvSpPr>
          <p:cNvPr id="839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71625" y="1676400"/>
            <a:ext cx="1214438" cy="1895475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33797" name="Picture 5" descr="фото Чубакова 1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071546"/>
            <a:ext cx="3533770" cy="271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фото Чубакова 1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5"/>
            <a:ext cx="3643338" cy="273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фото Чубакова 1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342" y="3929066"/>
            <a:ext cx="3689352" cy="276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фото Чубакова 1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9" y="3917182"/>
            <a:ext cx="3643338" cy="273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Развивающая среда</a:t>
            </a:r>
            <a:endParaRPr lang="ru-RU" b="1" i="1" dirty="0"/>
          </a:p>
        </p:txBody>
      </p:sp>
      <p:pic>
        <p:nvPicPr>
          <p:cNvPr id="3074" name="Picture 2" descr="G:\все фото 2016\119NIKON\DSCN04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929066"/>
            <a:ext cx="3786214" cy="2609848"/>
          </a:xfrm>
          <a:prstGeom prst="rect">
            <a:avLst/>
          </a:prstGeom>
          <a:noFill/>
        </p:spPr>
      </p:pic>
      <p:pic>
        <p:nvPicPr>
          <p:cNvPr id="3077" name="Picture 5" descr="G:\ФОТО2016\развивающая среда\IMG_20160809_111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005" y="4000504"/>
            <a:ext cx="3895119" cy="2645438"/>
          </a:xfrm>
          <a:prstGeom prst="rect">
            <a:avLst/>
          </a:prstGeom>
          <a:noFill/>
        </p:spPr>
      </p:pic>
      <p:pic>
        <p:nvPicPr>
          <p:cNvPr id="3080" name="Picture 8" descr="C:\Users\User321\Desktop\обж проект\SAM_3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357298"/>
            <a:ext cx="3750532" cy="2545007"/>
          </a:xfrm>
          <a:prstGeom prst="rect">
            <a:avLst/>
          </a:prstGeom>
          <a:noFill/>
        </p:spPr>
      </p:pic>
      <p:pic>
        <p:nvPicPr>
          <p:cNvPr id="3081" name="Picture 9" descr="C:\Users\User321\Desktop\сканир\img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357298"/>
            <a:ext cx="3786214" cy="2453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Развивающая среда</a:t>
            </a:r>
            <a:endParaRPr lang="ru-RU" b="1" i="1" dirty="0"/>
          </a:p>
        </p:txBody>
      </p:sp>
      <p:pic>
        <p:nvPicPr>
          <p:cNvPr id="4098" name="Picture 2" descr="C:\Users\User321\Desktop\обж проект\DSCN67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3670299" cy="2571768"/>
          </a:xfrm>
          <a:prstGeom prst="rect">
            <a:avLst/>
          </a:prstGeom>
          <a:noFill/>
        </p:spPr>
      </p:pic>
      <p:pic>
        <p:nvPicPr>
          <p:cNvPr id="4099" name="Picture 3" descr="C:\Users\User321\Desktop\обж проект\DSCN67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00174"/>
            <a:ext cx="3663948" cy="2533139"/>
          </a:xfrm>
          <a:prstGeom prst="rect">
            <a:avLst/>
          </a:prstGeom>
          <a:noFill/>
        </p:spPr>
      </p:pic>
      <p:pic>
        <p:nvPicPr>
          <p:cNvPr id="4100" name="Picture 4" descr="C:\Users\User321\Desktop\сканир\img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7" y="4189118"/>
            <a:ext cx="3786214" cy="2519655"/>
          </a:xfrm>
          <a:prstGeom prst="rect">
            <a:avLst/>
          </a:prstGeom>
          <a:noFill/>
        </p:spPr>
      </p:pic>
      <p:pic>
        <p:nvPicPr>
          <p:cNvPr id="4101" name="Picture 5" descr="C:\Users\User321\Desktop\сканир\img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309390"/>
            <a:ext cx="3749683" cy="2352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1042</TotalTime>
  <Words>198</Words>
  <Application>Microsoft Office PowerPoint</Application>
  <PresentationFormat>Экран (4:3)</PresentationFormat>
  <Paragraphs>45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МДОУ детский сад  «Золотые зёрнышки»</vt:lpstr>
      <vt:lpstr>Слайд 2</vt:lpstr>
      <vt:lpstr>Цель работы</vt:lpstr>
      <vt:lpstr>Слайд 4</vt:lpstr>
      <vt:lpstr>Развивающая среда</vt:lpstr>
      <vt:lpstr>Развивающая среда</vt:lpstr>
      <vt:lpstr>Тропа здоровья</vt:lpstr>
      <vt:lpstr>Развивающая среда</vt:lpstr>
      <vt:lpstr>Развивающая среда</vt:lpstr>
      <vt:lpstr>«Уголки безопасности»</vt:lpstr>
      <vt:lpstr>Физкультурные уголки</vt:lpstr>
      <vt:lpstr>Образовательная деятельность</vt:lpstr>
      <vt:lpstr>Образовательная деятельность</vt:lpstr>
      <vt:lpstr>Проектная деятельность </vt:lpstr>
      <vt:lpstr>Образовательная деятельность</vt:lpstr>
      <vt:lpstr>Компьютерные презентации</vt:lpstr>
      <vt:lpstr>Художественная  литература</vt:lpstr>
      <vt:lpstr>Сюжетно-ролевые игры</vt:lpstr>
      <vt:lpstr>Дидактические  игры</vt:lpstr>
      <vt:lpstr>Экскурсия в пожарную часть</vt:lpstr>
      <vt:lpstr>Походы </vt:lpstr>
      <vt:lpstr>Экологические акции</vt:lpstr>
      <vt:lpstr>Дружеские встречи</vt:lpstr>
      <vt:lpstr>Работа с родителями</vt:lpstr>
      <vt:lpstr>Слайд 25</vt:lpstr>
      <vt:lpstr>Работа с педагогами</vt:lpstr>
      <vt:lpstr>Всегда нужно помнить, что жизнь, здоровье и безопасность дошкольника полностью зависят от окружающих его взрослых!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детский сад  «Золотые зёрнышки»</dc:title>
  <dc:creator>User321</dc:creator>
  <cp:lastModifiedBy>User321</cp:lastModifiedBy>
  <cp:revision>92</cp:revision>
  <dcterms:created xsi:type="dcterms:W3CDTF">2016-12-09T07:37:24Z</dcterms:created>
  <dcterms:modified xsi:type="dcterms:W3CDTF">2016-12-15T07:35:38Z</dcterms:modified>
</cp:coreProperties>
</file>