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65" r:id="rId4"/>
    <p:sldId id="266" r:id="rId5"/>
    <p:sldId id="273" r:id="rId6"/>
    <p:sldId id="274" r:id="rId7"/>
    <p:sldId id="267" r:id="rId8"/>
    <p:sldId id="269" r:id="rId9"/>
    <p:sldId id="257" r:id="rId10"/>
    <p:sldId id="270" r:id="rId11"/>
    <p:sldId id="259" r:id="rId12"/>
    <p:sldId id="260" r:id="rId13"/>
    <p:sldId id="261" r:id="rId14"/>
    <p:sldId id="272" r:id="rId15"/>
    <p:sldId id="262" r:id="rId16"/>
    <p:sldId id="263" r:id="rId17"/>
    <p:sldId id="26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6012-1163-4809-A878-822F2B60B504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03E68-5AA6-4EE8-A866-F1573DB98C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3E68-5AA6-4EE8-A866-F1573DB98C50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54BA-23BB-4510-9718-40AA63F6BF5A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5190-15E0-4EE4-812B-383E43E1A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54BA-23BB-4510-9718-40AA63F6BF5A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5190-15E0-4EE4-812B-383E43E1A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54BA-23BB-4510-9718-40AA63F6BF5A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5190-15E0-4EE4-812B-383E43E1A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54BA-23BB-4510-9718-40AA63F6BF5A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5190-15E0-4EE4-812B-383E43E1A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54BA-23BB-4510-9718-40AA63F6BF5A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5190-15E0-4EE4-812B-383E43E1A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54BA-23BB-4510-9718-40AA63F6BF5A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5190-15E0-4EE4-812B-383E43E1A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54BA-23BB-4510-9718-40AA63F6BF5A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5190-15E0-4EE4-812B-383E43E1A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54BA-23BB-4510-9718-40AA63F6BF5A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5190-15E0-4EE4-812B-383E43E1A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54BA-23BB-4510-9718-40AA63F6BF5A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5190-15E0-4EE4-812B-383E43E1A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54BA-23BB-4510-9718-40AA63F6BF5A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5190-15E0-4EE4-812B-383E43E1A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54BA-23BB-4510-9718-40AA63F6BF5A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5190-15E0-4EE4-812B-383E43E1A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D54BA-23BB-4510-9718-40AA63F6BF5A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A5190-15E0-4EE4-812B-383E43E1A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900igr.net/datas/okruzhajuschij-mir/Zemlja-ottsov-moja-zemlja/0011-011-Zemlja-ottsov-moja-zemlja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3700"/>
            <a:ext cx="9144000" cy="68616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4680519"/>
          </a:xfrm>
        </p:spPr>
        <p:txBody>
          <a:bodyPr>
            <a:normAutofit/>
          </a:bodyPr>
          <a:lstStyle/>
          <a:p>
            <a:r>
              <a:rPr lang="ru-RU" dirty="0" smtClean="0"/>
              <a:t>Родительское собрание</a:t>
            </a:r>
            <a:br>
              <a:rPr lang="ru-RU" dirty="0" smtClean="0"/>
            </a:br>
            <a:r>
              <a:rPr lang="ru-RU" dirty="0" smtClean="0"/>
              <a:t> на тему </a:t>
            </a:r>
            <a:br>
              <a:rPr lang="ru-RU" dirty="0" smtClean="0"/>
            </a:br>
            <a:r>
              <a:rPr lang="ru-RU" dirty="0" smtClean="0"/>
              <a:t>«Нравственно - патриотическое воспитание </a:t>
            </a:r>
            <a:r>
              <a:rPr lang="ru-RU" dirty="0" smtClean="0"/>
              <a:t>в семье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hotos.wikimapia.org/p/00/02/35/17/58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16016" cy="6858000"/>
          </a:xfrm>
          <a:prstGeom prst="rect">
            <a:avLst/>
          </a:prstGeom>
          <a:noFill/>
        </p:spPr>
      </p:pic>
      <p:pic>
        <p:nvPicPr>
          <p:cNvPr id="27652" name="Picture 4" descr="https://prv3.lori-images.net/detskaya-ploschadka-gorod-yartsevo-smolenskaya-oblast-0003772423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441" y="0"/>
            <a:ext cx="44465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ebsiteprof.ru/wp-content/uploads/2016/03/%D0%A4%D0%BE%D1%82%D0%BA%D0%B0-%D0%AF%D1%80%D1%86%D0%B5%D0%B2%D0%BE-1024x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4499992" cy="6336704"/>
          </a:xfrm>
          <a:prstGeom prst="rect">
            <a:avLst/>
          </a:prstGeom>
          <a:noFill/>
        </p:spPr>
      </p:pic>
      <p:pic>
        <p:nvPicPr>
          <p:cNvPr id="3" name="Picture 2" descr="http://smolbattle.ru/data/attachments/178/178891-0613f63b0614490e066564854987ead6.jpg.pagespeed.ce.BhP2OwYUS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485662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edia.izi.travel/f206ee68-f7c5-46b7-b501-a5486a3dc3af/969cd075-c1ee-4cc5-835c-83367a007c5e_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8296" y="0"/>
            <a:ext cx="4955704" cy="6858000"/>
          </a:xfrm>
          <a:prstGeom prst="rect">
            <a:avLst/>
          </a:prstGeom>
          <a:noFill/>
        </p:spPr>
      </p:pic>
      <p:pic>
        <p:nvPicPr>
          <p:cNvPr id="17412" name="Picture 4" descr="https://im0-tub-ru.yandex.net/i?id=21750068cf81bf48e23cbe68de53785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hrontime.com/public/city/179/179905/_2ba473b96658d011bfff412d6909ac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4427984" cy="6336704"/>
          </a:xfrm>
          <a:prstGeom prst="rect">
            <a:avLst/>
          </a:prstGeom>
          <a:noFill/>
        </p:spPr>
      </p:pic>
      <p:pic>
        <p:nvPicPr>
          <p:cNvPr id="18436" name="Picture 4" descr="http://smolbattle.ru/data/attachments/179/179711-2e6073dffebc2753e6f074c000a0e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860032" cy="6290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old.yartsevo.ru/img/fotogalerea/foto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</p:spPr>
      </p:pic>
      <p:pic>
        <p:nvPicPr>
          <p:cNvPr id="29700" name="Picture 4" descr="http://photos.wikimapia.org/p/00/05/28/56/27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674" y="0"/>
            <a:ext cx="47593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nauka67.ru/images/stories/yarczevo/yarczevo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6669360"/>
          </a:xfrm>
          <a:prstGeom prst="rect">
            <a:avLst/>
          </a:prstGeom>
          <a:noFill/>
        </p:spPr>
      </p:pic>
      <p:pic>
        <p:nvPicPr>
          <p:cNvPr id="19460" name="Picture 4" descr="http://old.yartsevo.ru/img/fotogalerea/pam/kinotea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46712" cy="656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molbattle.ru/data/attachments/178/178891-0613f63b0614490e066564854987ead6.jpg.pagespeed.ce.BhP2OwYUS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4932040" cy="7101408"/>
          </a:xfrm>
          <a:prstGeom prst="rect">
            <a:avLst/>
          </a:prstGeom>
          <a:noFill/>
        </p:spPr>
      </p:pic>
      <p:pic>
        <p:nvPicPr>
          <p:cNvPr id="20486" name="Picture 6" descr="http://gorodarus.ru/images/yarcevo/yarcv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7167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yartsov.ru/gallery/?module=images&amp;section=img_ctrl&amp;img=35&amp;file=medium"/>
          <p:cNvPicPr>
            <a:picLocks noChangeAspect="1" noChangeArrowheads="1"/>
          </p:cNvPicPr>
          <p:nvPr/>
        </p:nvPicPr>
        <p:blipFill>
          <a:blip r:embed="rId2" cstate="print"/>
          <a:srcRect r="7670" b="5398"/>
          <a:stretch>
            <a:fillRect/>
          </a:stretch>
        </p:blipFill>
        <p:spPr bwMode="auto">
          <a:xfrm>
            <a:off x="0" y="0"/>
            <a:ext cx="5628456" cy="6858000"/>
          </a:xfrm>
          <a:prstGeom prst="rect">
            <a:avLst/>
          </a:prstGeom>
          <a:noFill/>
        </p:spPr>
      </p:pic>
      <p:pic>
        <p:nvPicPr>
          <p:cNvPr id="21508" name="Picture 4" descr="http://scola8.edusite.ru/images/p19_sdc12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0"/>
            <a:ext cx="4038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900igr.net/datas/okruzhajuschij-mir/Zemlja-ottsov-moja-zemlja/0011-011-Zemlja-ottsov-moja-zemlja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-819472"/>
            <a:ext cx="9144000" cy="7677472"/>
          </a:xfrm>
          <a:prstGeom prst="rect">
            <a:avLst/>
          </a:prstGeom>
          <a:noFill/>
        </p:spPr>
      </p:pic>
      <p:pic>
        <p:nvPicPr>
          <p:cNvPr id="32770" name="Picture 2" descr="https://i.mycdn.me/image?id=600946729223&amp;t=0&amp;plc=WEB&amp;tkn=*cvHFveNQorb2imMilwLIeCXVAew"/>
          <p:cNvPicPr>
            <a:picLocks noChangeAspect="1" noChangeArrowheads="1"/>
          </p:cNvPicPr>
          <p:nvPr/>
        </p:nvPicPr>
        <p:blipFill>
          <a:blip r:embed="rId4" cstate="print"/>
          <a:srcRect l="10926" t="3801" r="8908" b="8001"/>
          <a:stretch>
            <a:fillRect/>
          </a:stretch>
        </p:blipFill>
        <p:spPr bwMode="auto">
          <a:xfrm>
            <a:off x="971600" y="260648"/>
            <a:ext cx="712879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900igr.net/datas/okruzhajuschij-mir/Zemlja-ottsov-moja-zemlja/0011-011-Zemlja-ottsov-moja-zemlja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819472"/>
            <a:ext cx="9144000" cy="767747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578154"/>
            <a:ext cx="853244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каждого человека имеется родина большая, и другая - поменьше. Первая - собственно страна,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патриотические мотивы к которой воспитываются с пеленок в семье, школе, даже посредством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телепрограмм. Малая родина - место, где именно человек обитает, где ему все известно и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нравится, место, где он дома. То есть идешь по улице - и, кажется, помнишь каждое дерево,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поворот. Место, куда хочется возвращаться, даже поменяв место жительства - вот это и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малая родина.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900igr.net/datas/okruzhajuschij-mir/Zemlja-ottsov-moja-zemlja/0011-011-Zemlja-ottsov-moja-zemlja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3700"/>
            <a:ext cx="9144000" cy="68616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43608" y="332656"/>
            <a:ext cx="67687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Семья и дом – как свет и хлеб.</a:t>
            </a:r>
          </a:p>
          <a:p>
            <a:r>
              <a:rPr lang="ru-RU" sz="2000" b="1" dirty="0" smtClean="0"/>
              <a:t>Родной очаг – земля и небо.</a:t>
            </a:r>
          </a:p>
          <a:p>
            <a:r>
              <a:rPr lang="ru-RU" sz="2000" b="1" dirty="0" smtClean="0"/>
              <a:t>В спасение даны тебе,</a:t>
            </a:r>
          </a:p>
          <a:p>
            <a:r>
              <a:rPr lang="ru-RU" sz="2000" b="1" dirty="0" smtClean="0"/>
              <a:t>в каких бы ты заботах не был.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Пусть тороплив у жизни бег,</a:t>
            </a:r>
          </a:p>
          <a:p>
            <a:r>
              <a:rPr lang="ru-RU" sz="2000" b="1" dirty="0" smtClean="0"/>
              <a:t>куда бы ни вела дорога,</a:t>
            </a:r>
          </a:p>
          <a:p>
            <a:r>
              <a:rPr lang="ru-RU" sz="2000" b="1" dirty="0" smtClean="0"/>
              <a:t>в твоей изменчивой судьбе</a:t>
            </a:r>
          </a:p>
          <a:p>
            <a:r>
              <a:rPr lang="ru-RU" sz="2000" b="1" dirty="0" smtClean="0"/>
              <a:t>прекрасней дара нет от Бога.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Они хранят тебя всегда,</a:t>
            </a:r>
          </a:p>
          <a:p>
            <a:r>
              <a:rPr lang="ru-RU" sz="2000" b="1" dirty="0" smtClean="0"/>
              <a:t>сколько б ни странствовал по свету,</a:t>
            </a:r>
          </a:p>
          <a:p>
            <a:r>
              <a:rPr lang="ru-RU" sz="2000" b="1" dirty="0" smtClean="0"/>
              <a:t>как путеводная звезда,</a:t>
            </a:r>
          </a:p>
          <a:p>
            <a:r>
              <a:rPr lang="ru-RU" sz="2000" b="1" dirty="0" smtClean="0"/>
              <a:t>и нет святей святыни этой.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Твоей семьи тепло и свет –</a:t>
            </a:r>
          </a:p>
          <a:p>
            <a:r>
              <a:rPr lang="ru-RU" sz="2000" b="1" dirty="0" smtClean="0"/>
              <a:t>вот лучшая душе отрада.</a:t>
            </a:r>
          </a:p>
          <a:p>
            <a:r>
              <a:rPr lang="ru-RU" sz="2000" b="1" dirty="0" smtClean="0"/>
              <a:t>Иного счастья в мире нет,</a:t>
            </a:r>
          </a:p>
          <a:p>
            <a:r>
              <a:rPr lang="ru-RU" sz="2000" b="1" dirty="0" smtClean="0"/>
              <a:t>иного счастья и не надо.</a:t>
            </a:r>
          </a:p>
          <a:p>
            <a:r>
              <a:rPr lang="ru-RU" sz="2000" b="1" dirty="0" smtClean="0"/>
              <a:t>(И. Афонская)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ypresentation.ru/documents/eae370a15c2c8a40f10ff5bf1987bc7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igslide.ru/images/19/18294/96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900igr.net/datas/okruzhajuschij-mir/Zemlja-ottsov-moja-zemlja/0011-011-Zemlja-ottsov-moja-zemlja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819472"/>
            <a:ext cx="9144000" cy="7677472"/>
          </a:xfrm>
          <a:prstGeom prst="rect">
            <a:avLst/>
          </a:prstGeom>
          <a:noFill/>
        </p:spPr>
      </p:pic>
      <p:pic>
        <p:nvPicPr>
          <p:cNvPr id="30722" name="Picture 2" descr="http://www.yartsevo.ru/uploads/posts/2016-08/1470004972_rrrr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4280520" cy="5707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6056" y="5517232"/>
            <a:ext cx="3779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огатейших купцов А.И.Хлудов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yartsevo.ru/uploads/posts/2016-08/1470004948_ryissrrsryers-rsrrrrryissrrersrrs-srrsrer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3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yartsov.ru/gallery/?module=images&amp;section=img_ctrl&amp;img=294&amp;file=m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</p:spPr>
      </p:pic>
      <p:pic>
        <p:nvPicPr>
          <p:cNvPr id="24580" name="Picture 4" descr="http://img1.kvmeter.ru/upload/iblock/f57/f576bfa366f5da5cd66073b7d6bbf7f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.move.ru/2/823/52b755605d586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0"/>
            <a:ext cx="5447928" cy="6858000"/>
          </a:xfrm>
          <a:prstGeom prst="rect">
            <a:avLst/>
          </a:prstGeom>
          <a:noFill/>
        </p:spPr>
      </p:pic>
      <p:pic>
        <p:nvPicPr>
          <p:cNvPr id="26628" name="Picture 4" descr="http://u02.komandirovka.bz/upload/save_file35/401/401a4511f3b76fa79b1e0829cb3ffe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"/>
            <a:ext cx="36724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artsov.ru/gallery/?module=images&amp;section=img_ctrl&amp;img=40&amp;file=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20480" cy="6192688"/>
          </a:xfrm>
          <a:prstGeom prst="rect">
            <a:avLst/>
          </a:prstGeom>
          <a:noFill/>
        </p:spPr>
      </p:pic>
      <p:pic>
        <p:nvPicPr>
          <p:cNvPr id="1030" name="Picture 6" descr="http://xn--80auepi3f.xn--p1ai/upload/resize_cache/iblock/416/648_480_140cd750bba9870f18aada2478b24840a/416921257c40f2262e9d168a46cf78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655840" cy="6300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198</Words>
  <Application>Microsoft Office PowerPoint</Application>
  <PresentationFormat>Экран (4:3)</PresentationFormat>
  <Paragraphs>25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Родительское собрание  на тему  «Нравственно - патриотическое воспитание в семье»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4</cp:revision>
  <dcterms:created xsi:type="dcterms:W3CDTF">2018-03-25T11:51:37Z</dcterms:created>
  <dcterms:modified xsi:type="dcterms:W3CDTF">2018-03-29T17:11:25Z</dcterms:modified>
</cp:coreProperties>
</file>