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0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ACDF0-863B-45AC-9DEE-0A2A58BC1B49}" type="datetimeFigureOut">
              <a:rPr lang="ru-RU" smtClean="0"/>
              <a:t>01.01.2009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C1AB6-B812-44ED-8CBE-8BD8300714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ACDF0-863B-45AC-9DEE-0A2A58BC1B49}" type="datetimeFigureOut">
              <a:rPr lang="ru-RU" smtClean="0"/>
              <a:t>01.01.2009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C1AB6-B812-44ED-8CBE-8BD8300714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ACDF0-863B-45AC-9DEE-0A2A58BC1B49}" type="datetimeFigureOut">
              <a:rPr lang="ru-RU" smtClean="0"/>
              <a:t>01.01.2009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C1AB6-B812-44ED-8CBE-8BD8300714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ACDF0-863B-45AC-9DEE-0A2A58BC1B49}" type="datetimeFigureOut">
              <a:rPr lang="ru-RU" smtClean="0"/>
              <a:t>01.01.2009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C1AB6-B812-44ED-8CBE-8BD8300714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ACDF0-863B-45AC-9DEE-0A2A58BC1B49}" type="datetimeFigureOut">
              <a:rPr lang="ru-RU" smtClean="0"/>
              <a:t>01.01.2009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C1AB6-B812-44ED-8CBE-8BD8300714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ACDF0-863B-45AC-9DEE-0A2A58BC1B49}" type="datetimeFigureOut">
              <a:rPr lang="ru-RU" smtClean="0"/>
              <a:t>01.01.2009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C1AB6-B812-44ED-8CBE-8BD8300714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ACDF0-863B-45AC-9DEE-0A2A58BC1B49}" type="datetimeFigureOut">
              <a:rPr lang="ru-RU" smtClean="0"/>
              <a:t>01.01.2009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C1AB6-B812-44ED-8CBE-8BD8300714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ACDF0-863B-45AC-9DEE-0A2A58BC1B49}" type="datetimeFigureOut">
              <a:rPr lang="ru-RU" smtClean="0"/>
              <a:t>01.01.2009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C1AB6-B812-44ED-8CBE-8BD8300714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ACDF0-863B-45AC-9DEE-0A2A58BC1B49}" type="datetimeFigureOut">
              <a:rPr lang="ru-RU" smtClean="0"/>
              <a:t>01.01.2009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C1AB6-B812-44ED-8CBE-8BD8300714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ACDF0-863B-45AC-9DEE-0A2A58BC1B49}" type="datetimeFigureOut">
              <a:rPr lang="ru-RU" smtClean="0"/>
              <a:t>01.01.2009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C1AB6-B812-44ED-8CBE-8BD8300714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ACDF0-863B-45AC-9DEE-0A2A58BC1B49}" type="datetimeFigureOut">
              <a:rPr lang="ru-RU" smtClean="0"/>
              <a:t>01.01.2009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C1AB6-B812-44ED-8CBE-8BD8300714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ACDF0-863B-45AC-9DEE-0A2A58BC1B49}" type="datetimeFigureOut">
              <a:rPr lang="ru-RU" smtClean="0"/>
              <a:t>01.01.2009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C1AB6-B812-44ED-8CBE-8BD83007143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364694" y="849852"/>
            <a:ext cx="6798064" cy="509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9922" t="15876" r="2765"/>
          <a:stretch>
            <a:fillRect/>
          </a:stretch>
        </p:blipFill>
        <p:spPr bwMode="auto">
          <a:xfrm>
            <a:off x="4745406" y="1157728"/>
            <a:ext cx="3684246" cy="2342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18435" t="11907" r="11898"/>
          <a:stretch>
            <a:fillRect/>
          </a:stretch>
        </p:blipFill>
        <p:spPr bwMode="auto">
          <a:xfrm>
            <a:off x="5214942" y="4071942"/>
            <a:ext cx="2857520" cy="2371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 l="9922" t="10584" r="10702"/>
          <a:stretch>
            <a:fillRect/>
          </a:stretch>
        </p:blipFill>
        <p:spPr bwMode="auto">
          <a:xfrm>
            <a:off x="785786" y="4000504"/>
            <a:ext cx="3000396" cy="2414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 l="9922" t="15876" r="14671" b="25913"/>
          <a:stretch>
            <a:fillRect/>
          </a:stretch>
        </p:blipFill>
        <p:spPr bwMode="auto">
          <a:xfrm>
            <a:off x="357158" y="1142984"/>
            <a:ext cx="407196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500166" y="214290"/>
            <a:ext cx="6572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Темы для родителей 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729157" y="1128703"/>
            <a:ext cx="4457288" cy="3342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</Words>
  <Application>Microsoft Office PowerPoint</Application>
  <PresentationFormat>Экран (4:3)</PresentationFormat>
  <Paragraphs>1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</cp:revision>
  <dcterms:created xsi:type="dcterms:W3CDTF">2009-01-01T20:25:13Z</dcterms:created>
  <dcterms:modified xsi:type="dcterms:W3CDTF">2009-01-01T20:37:09Z</dcterms:modified>
</cp:coreProperties>
</file>