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2292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59F7-9396-4D5F-B81A-BBC7B5F70E6A}" type="datetimeFigureOut">
              <a:rPr lang="ru-RU" smtClean="0"/>
              <a:pPr/>
              <a:t>07.08.2018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FADFC-DF69-4138-85E7-07B9B6CBD4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59F7-9396-4D5F-B81A-BBC7B5F70E6A}" type="datetimeFigureOut">
              <a:rPr lang="ru-RU" smtClean="0"/>
              <a:pPr/>
              <a:t>07.08.2018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FADFC-DF69-4138-85E7-07B9B6CBD4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59F7-9396-4D5F-B81A-BBC7B5F70E6A}" type="datetimeFigureOut">
              <a:rPr lang="ru-RU" smtClean="0"/>
              <a:pPr/>
              <a:t>07.08.2018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FADFC-DF69-4138-85E7-07B9B6CBD4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59F7-9396-4D5F-B81A-BBC7B5F70E6A}" type="datetimeFigureOut">
              <a:rPr lang="ru-RU" smtClean="0"/>
              <a:pPr/>
              <a:t>07.08.2018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FADFC-DF69-4138-85E7-07B9B6CBD4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59F7-9396-4D5F-B81A-BBC7B5F70E6A}" type="datetimeFigureOut">
              <a:rPr lang="ru-RU" smtClean="0"/>
              <a:pPr/>
              <a:t>07.08.2018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FADFC-DF69-4138-85E7-07B9B6CBD4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59F7-9396-4D5F-B81A-BBC7B5F70E6A}" type="datetimeFigureOut">
              <a:rPr lang="ru-RU" smtClean="0"/>
              <a:pPr/>
              <a:t>07.08.2018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FADFC-DF69-4138-85E7-07B9B6CBD4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59F7-9396-4D5F-B81A-BBC7B5F70E6A}" type="datetimeFigureOut">
              <a:rPr lang="ru-RU" smtClean="0"/>
              <a:pPr/>
              <a:t>07.08.2018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FADFC-DF69-4138-85E7-07B9B6CBD4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59F7-9396-4D5F-B81A-BBC7B5F70E6A}" type="datetimeFigureOut">
              <a:rPr lang="ru-RU" smtClean="0"/>
              <a:pPr/>
              <a:t>07.08.2018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FADFC-DF69-4138-85E7-07B9B6CBD4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59F7-9396-4D5F-B81A-BBC7B5F70E6A}" type="datetimeFigureOut">
              <a:rPr lang="ru-RU" smtClean="0"/>
              <a:pPr/>
              <a:t>07.08.2018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FADFC-DF69-4138-85E7-07B9B6CBD4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59F7-9396-4D5F-B81A-BBC7B5F70E6A}" type="datetimeFigureOut">
              <a:rPr lang="ru-RU" smtClean="0"/>
              <a:pPr/>
              <a:t>07.08.2018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FADFC-DF69-4138-85E7-07B9B6CBD4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59F7-9396-4D5F-B81A-BBC7B5F70E6A}" type="datetimeFigureOut">
              <a:rPr lang="ru-RU" smtClean="0"/>
              <a:pPr/>
              <a:t>07.08.2018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FADFC-DF69-4138-85E7-07B9B6CBD4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659F7-9396-4D5F-B81A-BBC7B5F70E6A}" type="datetimeFigureOut">
              <a:rPr lang="ru-RU" smtClean="0"/>
              <a:pPr/>
              <a:t>07.08.2018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FADFC-DF69-4138-85E7-07B9B6CBD4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900igr.net/up/datai/141044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1026" name="Picture 2" descr="F:\ДЕТСКИЙ САД  22\IMG_2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8840" y="251520"/>
            <a:ext cx="4579437" cy="3829468"/>
          </a:xfrm>
          <a:prstGeom prst="rect">
            <a:avLst/>
          </a:prstGeom>
          <a:noFill/>
        </p:spPr>
      </p:pic>
      <p:pic>
        <p:nvPicPr>
          <p:cNvPr id="1027" name="Picture 3" descr="F:\ДЕТСКИЙ САД  22\IMG_2709.JPG"/>
          <p:cNvPicPr>
            <a:picLocks noChangeAspect="1" noChangeArrowheads="1"/>
          </p:cNvPicPr>
          <p:nvPr/>
        </p:nvPicPr>
        <p:blipFill>
          <a:blip r:embed="rId4" cstate="print"/>
          <a:srcRect r="1274" b="9838"/>
          <a:stretch>
            <a:fillRect/>
          </a:stretch>
        </p:blipFill>
        <p:spPr bwMode="auto">
          <a:xfrm>
            <a:off x="260648" y="4644007"/>
            <a:ext cx="5904656" cy="42612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" y="1115616"/>
            <a:ext cx="2492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 площадке видишь ты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Там – веранду и цветы,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Вот – качели!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Горка – вот!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Здесь – мы водим хоровод!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otohomka.ru/images/Jan/11/1a08238aa68e65c62cc8088d6f41d3c4/mini_7.jpg"/>
          <p:cNvPicPr>
            <a:picLocks noChangeAspect="1" noChangeArrowheads="1"/>
          </p:cNvPicPr>
          <p:nvPr/>
        </p:nvPicPr>
        <p:blipFill>
          <a:blip r:embed="rId2" cstate="print"/>
          <a:srcRect t="5968" r="-47" b="5263"/>
          <a:stretch>
            <a:fillRect/>
          </a:stretch>
        </p:blipFill>
        <p:spPr bwMode="auto">
          <a:xfrm>
            <a:off x="0" y="0"/>
            <a:ext cx="6858000" cy="9143999"/>
          </a:xfrm>
          <a:prstGeom prst="rect">
            <a:avLst/>
          </a:prstGeom>
          <a:noFill/>
        </p:spPr>
      </p:pic>
      <p:pic>
        <p:nvPicPr>
          <p:cNvPr id="10242" name="Picture 2" descr="F:\ДЕТСКИЙ САД  22\IMG_20180801_135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4074" y="0"/>
            <a:ext cx="5135893" cy="3851920"/>
          </a:xfrm>
          <a:prstGeom prst="rect">
            <a:avLst/>
          </a:prstGeom>
          <a:noFill/>
        </p:spPr>
      </p:pic>
      <p:pic>
        <p:nvPicPr>
          <p:cNvPr id="10243" name="Picture 3" descr="F:\ДЕТСКИЙ САД  22\IMG_20180801_1359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16574"/>
            <a:ext cx="5229200" cy="39219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04864" y="3779912"/>
            <a:ext cx="3360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Ноги, ноги, тело, хвост –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Вот так шея, вот так рост!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 ярких пятнышках всё тело –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Очень страшно загорело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otohomka.ru/images/Jan/11/1a08238aa68e65c62cc8088d6f41d3c4/mini_7.jpg"/>
          <p:cNvPicPr>
            <a:picLocks noChangeAspect="1" noChangeArrowheads="1"/>
          </p:cNvPicPr>
          <p:nvPr/>
        </p:nvPicPr>
        <p:blipFill>
          <a:blip r:embed="rId2" cstate="print"/>
          <a:srcRect t="5968" r="-47" b="5263"/>
          <a:stretch>
            <a:fillRect/>
          </a:stretch>
        </p:blipFill>
        <p:spPr bwMode="auto">
          <a:xfrm>
            <a:off x="0" y="0"/>
            <a:ext cx="6858000" cy="9143999"/>
          </a:xfrm>
          <a:prstGeom prst="rect">
            <a:avLst/>
          </a:prstGeom>
          <a:noFill/>
        </p:spPr>
      </p:pic>
      <p:pic>
        <p:nvPicPr>
          <p:cNvPr id="11266" name="Picture 2" descr="F:\ДЕТСКИЙ САД  22\IMG_20180801_140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808" y="251520"/>
            <a:ext cx="4896544" cy="3672408"/>
          </a:xfrm>
          <a:prstGeom prst="rect">
            <a:avLst/>
          </a:prstGeom>
          <a:noFill/>
        </p:spPr>
      </p:pic>
      <p:pic>
        <p:nvPicPr>
          <p:cNvPr id="11267" name="Picture 3" descr="F:\ДЕТСКИЙ САД  22\IMG_20180801_141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1456" y="5471592"/>
            <a:ext cx="4896544" cy="367240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923928"/>
            <a:ext cx="30805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Как звучно … красиво…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Народное слово –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Правдивое диво.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Но видно, в природе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Не всё справедливо –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Должна быть счастливой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Плакучая ива!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age.jimcdn.com/app/cms/image/transf/none/path/s04a39fc922fa5b9f/backgroundarea/i5b66f1b1da46657f/version/1458625673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93698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2656" y="1691680"/>
            <a:ext cx="62646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ЗАЯВКА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800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в конкурсе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«Ярцево – наш общий дом»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 номинации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«Самое благоустроенное учреждение»</a:t>
            </a:r>
            <a:endParaRPr lang="ru-RU" sz="2800" b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ДЕТСКИЙ САД  22\IMG_2680.JPG"/>
          <p:cNvPicPr>
            <a:picLocks noChangeAspect="1" noChangeArrowheads="1"/>
          </p:cNvPicPr>
          <p:nvPr/>
        </p:nvPicPr>
        <p:blipFill>
          <a:blip r:embed="rId3" cstate="print"/>
          <a:srcRect b="21875"/>
          <a:stretch>
            <a:fillRect/>
          </a:stretch>
        </p:blipFill>
        <p:spPr bwMode="auto">
          <a:xfrm>
            <a:off x="332656" y="4283968"/>
            <a:ext cx="6189307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141044/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050" name="Picture 2" descr="F:\ДЕТСКИЙ САД  22\IMG_27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2763" y="251520"/>
            <a:ext cx="5280586" cy="3960440"/>
          </a:xfrm>
          <a:prstGeom prst="rect">
            <a:avLst/>
          </a:prstGeom>
          <a:noFill/>
        </p:spPr>
      </p:pic>
      <p:pic>
        <p:nvPicPr>
          <p:cNvPr id="2051" name="Picture 3" descr="F:\ДЕТСКИЙ САД  22\IMG_27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648" y="5438124"/>
            <a:ext cx="4941168" cy="37058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76872" y="4139952"/>
            <a:ext cx="3541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Сказки гуляют по свету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Ночь запрягая в карету,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Сказки живут на полянах,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Бродят на зорьке в туманах!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homka.ru/images/Jan/11/1a08238aa68e65c62cc8088d6f41d3c4/mini_7.jpg"/>
          <p:cNvPicPr>
            <a:picLocks noChangeAspect="1" noChangeArrowheads="1"/>
          </p:cNvPicPr>
          <p:nvPr/>
        </p:nvPicPr>
        <p:blipFill>
          <a:blip r:embed="rId2" cstate="print"/>
          <a:srcRect t="5968" r="-47" b="5263"/>
          <a:stretch>
            <a:fillRect/>
          </a:stretch>
        </p:blipFill>
        <p:spPr bwMode="auto">
          <a:xfrm>
            <a:off x="0" y="0"/>
            <a:ext cx="6858000" cy="9143999"/>
          </a:xfrm>
          <a:prstGeom prst="rect">
            <a:avLst/>
          </a:prstGeom>
          <a:noFill/>
        </p:spPr>
      </p:pic>
      <p:pic>
        <p:nvPicPr>
          <p:cNvPr id="3074" name="Picture 2" descr="F:\ДЕТСКИЙ САД  22\IMG_27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1404" y="323528"/>
            <a:ext cx="4992554" cy="3744416"/>
          </a:xfrm>
          <a:prstGeom prst="rect">
            <a:avLst/>
          </a:prstGeom>
          <a:noFill/>
        </p:spPr>
      </p:pic>
      <p:pic>
        <p:nvPicPr>
          <p:cNvPr id="3075" name="Picture 3" descr="F:\ДЕТСКИЙ САД  22\IMG_2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648" y="5148064"/>
            <a:ext cx="4941168" cy="37058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56792" y="3995936"/>
            <a:ext cx="4139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Вот песочница, там дом –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Нам играть не скучно в нем,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Любит каждый из ребят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Приходить в наш детский сад!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otohomka.ru/images/Jan/11/1a08238aa68e65c62cc8088d6f41d3c4/mini_7.jpg"/>
          <p:cNvPicPr>
            <a:picLocks noChangeAspect="1" noChangeArrowheads="1"/>
          </p:cNvPicPr>
          <p:nvPr/>
        </p:nvPicPr>
        <p:blipFill>
          <a:blip r:embed="rId2" cstate="print"/>
          <a:srcRect t="5968" r="-47" b="5263"/>
          <a:stretch>
            <a:fillRect/>
          </a:stretch>
        </p:blipFill>
        <p:spPr bwMode="auto">
          <a:xfrm>
            <a:off x="0" y="0"/>
            <a:ext cx="6858000" cy="9143999"/>
          </a:xfrm>
          <a:prstGeom prst="rect">
            <a:avLst/>
          </a:prstGeom>
          <a:noFill/>
        </p:spPr>
      </p:pic>
      <p:pic>
        <p:nvPicPr>
          <p:cNvPr id="4098" name="Picture 2" descr="F:\ДЕТСКИЙ САД  22\IMG_27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8840" y="323528"/>
            <a:ext cx="4608512" cy="3456384"/>
          </a:xfrm>
          <a:prstGeom prst="rect">
            <a:avLst/>
          </a:prstGeom>
          <a:noFill/>
        </p:spPr>
      </p:pic>
      <p:pic>
        <p:nvPicPr>
          <p:cNvPr id="4099" name="Picture 3" descr="F:\ДЕТСКИЙ САД  22\IMG_27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656" y="5148064"/>
            <a:ext cx="4797152" cy="35978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60848" y="3995936"/>
            <a:ext cx="43622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Обернитесь вы кругом, посмотрите, вот –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Невысокий яркий дом.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Вот качели, лесенка, горка и брусок.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А под крышей у грибка – лавка и песок!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otohomka.ru/images/Jan/11/1a08238aa68e65c62cc8088d6f41d3c4/mini_7.jpg"/>
          <p:cNvPicPr>
            <a:picLocks noChangeAspect="1" noChangeArrowheads="1"/>
          </p:cNvPicPr>
          <p:nvPr/>
        </p:nvPicPr>
        <p:blipFill>
          <a:blip r:embed="rId2" cstate="print"/>
          <a:srcRect t="5968" r="-47" b="5263"/>
          <a:stretch>
            <a:fillRect/>
          </a:stretch>
        </p:blipFill>
        <p:spPr bwMode="auto">
          <a:xfrm>
            <a:off x="0" y="0"/>
            <a:ext cx="6858000" cy="9143999"/>
          </a:xfrm>
          <a:prstGeom prst="rect">
            <a:avLst/>
          </a:prstGeom>
          <a:noFill/>
        </p:spPr>
      </p:pic>
      <p:pic>
        <p:nvPicPr>
          <p:cNvPr id="5122" name="Picture 2" descr="F:\ДЕТСКИЙ САД  22\IMG_2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4824" y="251520"/>
            <a:ext cx="4773149" cy="3579862"/>
          </a:xfrm>
          <a:prstGeom prst="rect">
            <a:avLst/>
          </a:prstGeom>
          <a:noFill/>
        </p:spPr>
      </p:pic>
      <p:pic>
        <p:nvPicPr>
          <p:cNvPr id="5123" name="Picture 3" descr="F:\ДЕТСКИЙ САД  22\IMG_27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648" y="5076056"/>
            <a:ext cx="4869160" cy="365187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52736" y="4067944"/>
            <a:ext cx="4652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 площадку для детей поспешим гурьбой,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Места много для затей, там для нас с тобой!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otohomka.ru/images/Jan/11/1a08238aa68e65c62cc8088d6f41d3c4/mini_7.jpg"/>
          <p:cNvPicPr>
            <a:picLocks noChangeAspect="1" noChangeArrowheads="1"/>
          </p:cNvPicPr>
          <p:nvPr/>
        </p:nvPicPr>
        <p:blipFill>
          <a:blip r:embed="rId2" cstate="print"/>
          <a:srcRect t="5968" r="-47" b="5263"/>
          <a:stretch>
            <a:fillRect/>
          </a:stretch>
        </p:blipFill>
        <p:spPr bwMode="auto">
          <a:xfrm>
            <a:off x="0" y="0"/>
            <a:ext cx="6858000" cy="9143999"/>
          </a:xfrm>
          <a:prstGeom prst="rect">
            <a:avLst/>
          </a:prstGeom>
          <a:noFill/>
        </p:spPr>
      </p:pic>
      <p:pic>
        <p:nvPicPr>
          <p:cNvPr id="6146" name="Picture 2" descr="F:\ДЕТСКИЙ САД  22\IMG_2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2803" y="0"/>
            <a:ext cx="5205197" cy="3903898"/>
          </a:xfrm>
          <a:prstGeom prst="rect">
            <a:avLst/>
          </a:prstGeom>
          <a:noFill/>
        </p:spPr>
      </p:pic>
      <p:pic>
        <p:nvPicPr>
          <p:cNvPr id="6147" name="Picture 3" descr="F:\ДЕТСКИЙ САД  22\IMG_27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664" y="5564138"/>
            <a:ext cx="4773149" cy="357986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68960" y="3995936"/>
            <a:ext cx="3311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Наша клумба – загляденье!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Полюбуйтесь на неё!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Шелковистых и пушистых.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Тонких, гибких стебельков!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otohomka.ru/images/Jan/11/1a08238aa68e65c62cc8088d6f41d3c4/mini_7.jpg"/>
          <p:cNvPicPr>
            <a:picLocks noChangeAspect="1" noChangeArrowheads="1"/>
          </p:cNvPicPr>
          <p:nvPr/>
        </p:nvPicPr>
        <p:blipFill>
          <a:blip r:embed="rId2" cstate="print"/>
          <a:srcRect t="5968" r="-47" b="5263"/>
          <a:stretch>
            <a:fillRect/>
          </a:stretch>
        </p:blipFill>
        <p:spPr bwMode="auto">
          <a:xfrm>
            <a:off x="0" y="0"/>
            <a:ext cx="6858000" cy="9143999"/>
          </a:xfrm>
          <a:prstGeom prst="rect">
            <a:avLst/>
          </a:prstGeom>
          <a:noFill/>
        </p:spPr>
      </p:pic>
      <p:pic>
        <p:nvPicPr>
          <p:cNvPr id="7170" name="Picture 2" descr="F:\ДЕТСКИЙ САД  22\IMG_2739.JPG"/>
          <p:cNvPicPr>
            <a:picLocks noChangeAspect="1" noChangeArrowheads="1"/>
          </p:cNvPicPr>
          <p:nvPr/>
        </p:nvPicPr>
        <p:blipFill>
          <a:blip r:embed="rId3" cstate="print"/>
          <a:srcRect l="5901"/>
          <a:stretch>
            <a:fillRect/>
          </a:stretch>
        </p:blipFill>
        <p:spPr bwMode="auto">
          <a:xfrm>
            <a:off x="1916832" y="251520"/>
            <a:ext cx="4697964" cy="3744416"/>
          </a:xfrm>
          <a:prstGeom prst="rect">
            <a:avLst/>
          </a:prstGeom>
          <a:noFill/>
        </p:spPr>
      </p:pic>
      <p:pic>
        <p:nvPicPr>
          <p:cNvPr id="7171" name="Picture 3" descr="F:\ДЕТСКИЙ САД  22\IMG_27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656" y="5004048"/>
            <a:ext cx="5157192" cy="386789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56792" y="3851920"/>
            <a:ext cx="3443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Ели на опушке –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До небес макушки-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Слушают, молчат,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Смотрят на внучат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otohomka.ru/images/Jan/11/1a08238aa68e65c62cc8088d6f41d3c4/mini_7.jpg"/>
          <p:cNvPicPr>
            <a:picLocks noChangeAspect="1" noChangeArrowheads="1"/>
          </p:cNvPicPr>
          <p:nvPr/>
        </p:nvPicPr>
        <p:blipFill>
          <a:blip r:embed="rId2" cstate="print"/>
          <a:srcRect t="5968" r="-47" b="5263"/>
          <a:stretch>
            <a:fillRect/>
          </a:stretch>
        </p:blipFill>
        <p:spPr bwMode="auto">
          <a:xfrm>
            <a:off x="0" y="0"/>
            <a:ext cx="6858000" cy="9143999"/>
          </a:xfrm>
          <a:prstGeom prst="rect">
            <a:avLst/>
          </a:prstGeom>
          <a:noFill/>
        </p:spPr>
      </p:pic>
      <p:pic>
        <p:nvPicPr>
          <p:cNvPr id="8194" name="Picture 2" descr="F:\ДЕТСКИЙ САД  22\IMG_27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3410" y="467544"/>
            <a:ext cx="4800533" cy="3600400"/>
          </a:xfrm>
          <a:prstGeom prst="rect">
            <a:avLst/>
          </a:prstGeom>
          <a:noFill/>
        </p:spPr>
      </p:pic>
      <p:pic>
        <p:nvPicPr>
          <p:cNvPr id="8195" name="Picture 3" descr="F:\ДЕТСКИЙ САД  22\IMG_20180801_1407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664" y="5076056"/>
            <a:ext cx="4821155" cy="361586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2936" y="4067944"/>
            <a:ext cx="3507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Спорт нам плечи расправляет,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Силу, ловкость нам дает.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О нам мышцы развивает,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На рекорды нас зовет.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otohomka.ru/images/Jan/11/1a08238aa68e65c62cc8088d6f41d3c4/mini_7.jpg"/>
          <p:cNvPicPr>
            <a:picLocks noChangeAspect="1" noChangeArrowheads="1"/>
          </p:cNvPicPr>
          <p:nvPr/>
        </p:nvPicPr>
        <p:blipFill>
          <a:blip r:embed="rId2" cstate="print"/>
          <a:srcRect t="5968" r="-47" b="5263"/>
          <a:stretch>
            <a:fillRect/>
          </a:stretch>
        </p:blipFill>
        <p:spPr bwMode="auto">
          <a:xfrm>
            <a:off x="0" y="0"/>
            <a:ext cx="6858000" cy="9143999"/>
          </a:xfrm>
          <a:prstGeom prst="rect">
            <a:avLst/>
          </a:prstGeom>
          <a:noFill/>
        </p:spPr>
      </p:pic>
      <p:pic>
        <p:nvPicPr>
          <p:cNvPr id="9218" name="Picture 2" descr="F:\ДЕТСКИЙ САД  22\IMG_27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4797" y="0"/>
            <a:ext cx="5253203" cy="3939902"/>
          </a:xfrm>
          <a:prstGeom prst="rect">
            <a:avLst/>
          </a:prstGeom>
          <a:noFill/>
        </p:spPr>
      </p:pic>
      <p:pic>
        <p:nvPicPr>
          <p:cNvPr id="9219" name="Picture 3" descr="F:\ДЕТСКИЙ САД  22\IMG_27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01562"/>
            <a:ext cx="5256584" cy="39424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36912" y="3851920"/>
            <a:ext cx="4072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Сосны до небес хотят дорасти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Небо ветвями хотят подмести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Чтобы в течение года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Ясной стояла погода! 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259</Words>
  <Application>Microsoft Office PowerPoint</Application>
  <PresentationFormat>Экран (4:3)</PresentationFormat>
  <Paragraphs>51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Светлана</cp:lastModifiedBy>
  <cp:revision>7</cp:revision>
  <dcterms:created xsi:type="dcterms:W3CDTF">2018-08-06T10:29:42Z</dcterms:created>
  <dcterms:modified xsi:type="dcterms:W3CDTF">2018-08-07T16:13:31Z</dcterms:modified>
</cp:coreProperties>
</file>