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2E547-7E31-4974-B7D3-57CB7A718E03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3FA8D-2B20-43A9-BF31-B19E170E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3FA8D-2B20-43A9-BF31-B19E170E33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3FA8D-2B20-43A9-BF31-B19E170E335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9D144-44BC-440E-AFEF-8CF7A13C97AA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45D7-C4AC-46C8-A8FC-8F23C8A7B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6.png"/><Relationship Id="rId1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4.jpeg"/><Relationship Id="rId19" Type="http://schemas.openxmlformats.org/officeDocument/2006/relationships/image" Target="../media/image21.jpeg"/><Relationship Id="rId4" Type="http://schemas.openxmlformats.org/officeDocument/2006/relationships/image" Target="../media/image2.jpeg"/><Relationship Id="rId9" Type="http://schemas.openxmlformats.org/officeDocument/2006/relationships/image" Target="../media/image18.jpeg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skipaper.com/images/free-sand-wallpape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dobro161.ru/uploads/s/k/y/i/kyilx3zxcoze/img/QXlQTxcG.jpg"/>
          <p:cNvPicPr>
            <a:picLocks noChangeAspect="1" noChangeArrowheads="1"/>
          </p:cNvPicPr>
          <p:nvPr/>
        </p:nvPicPr>
        <p:blipFill>
          <a:blip r:embed="rId4" cstate="print"/>
          <a:srcRect l="5774" t="12615" r="11572" b="21846"/>
          <a:stretch>
            <a:fillRect/>
          </a:stretch>
        </p:blipFill>
        <p:spPr bwMode="auto">
          <a:xfrm>
            <a:off x="1475656" y="0"/>
            <a:ext cx="3888432" cy="2055087"/>
          </a:xfrm>
          <a:prstGeom prst="rect">
            <a:avLst/>
          </a:prstGeom>
          <a:noFill/>
        </p:spPr>
      </p:pic>
      <p:pic>
        <p:nvPicPr>
          <p:cNvPr id="1028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789040"/>
            <a:ext cx="2286000" cy="1143001"/>
          </a:xfrm>
          <a:prstGeom prst="rect">
            <a:avLst/>
          </a:prstGeom>
          <a:noFill/>
        </p:spPr>
      </p:pic>
      <p:pic>
        <p:nvPicPr>
          <p:cNvPr id="7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3928" y="3717032"/>
            <a:ext cx="3347864" cy="1296144"/>
          </a:xfrm>
          <a:prstGeom prst="rect">
            <a:avLst/>
          </a:prstGeom>
          <a:noFill/>
        </p:spPr>
      </p:pic>
      <p:pic>
        <p:nvPicPr>
          <p:cNvPr id="10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 l="3150" t="56699"/>
          <a:stretch>
            <a:fillRect/>
          </a:stretch>
        </p:blipFill>
        <p:spPr bwMode="auto">
          <a:xfrm>
            <a:off x="6713984" y="4509120"/>
            <a:ext cx="2430016" cy="494929"/>
          </a:xfrm>
          <a:prstGeom prst="rect">
            <a:avLst/>
          </a:prstGeom>
          <a:noFill/>
        </p:spPr>
      </p:pic>
      <p:pic>
        <p:nvPicPr>
          <p:cNvPr id="13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 l="399" t="59095"/>
          <a:stretch>
            <a:fillRect/>
          </a:stretch>
        </p:blipFill>
        <p:spPr bwMode="auto">
          <a:xfrm>
            <a:off x="323528" y="3284984"/>
            <a:ext cx="2276873" cy="467544"/>
          </a:xfrm>
          <a:prstGeom prst="rect">
            <a:avLst/>
          </a:prstGeom>
          <a:noFill/>
        </p:spPr>
      </p:pic>
      <p:pic>
        <p:nvPicPr>
          <p:cNvPr id="14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 t="2396" r="36697"/>
          <a:stretch>
            <a:fillRect/>
          </a:stretch>
        </p:blipFill>
        <p:spPr bwMode="auto">
          <a:xfrm rot="5400000">
            <a:off x="-342294" y="2259124"/>
            <a:ext cx="1800202" cy="1115616"/>
          </a:xfrm>
          <a:prstGeom prst="rect">
            <a:avLst/>
          </a:prstGeom>
          <a:noFill/>
        </p:spPr>
      </p:pic>
      <p:pic>
        <p:nvPicPr>
          <p:cNvPr id="15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 l="399" t="59095"/>
          <a:stretch>
            <a:fillRect/>
          </a:stretch>
        </p:blipFill>
        <p:spPr bwMode="auto">
          <a:xfrm rot="5400000">
            <a:off x="7879804" y="3793605"/>
            <a:ext cx="1916832" cy="611561"/>
          </a:xfrm>
          <a:prstGeom prst="rect">
            <a:avLst/>
          </a:prstGeom>
          <a:noFill/>
        </p:spPr>
      </p:pic>
      <p:pic>
        <p:nvPicPr>
          <p:cNvPr id="1040" name="Picture 16" descr="http://www.n-dvor.ru/upload/prod3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060848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0" y="1916832"/>
            <a:ext cx="5004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15816" y="1916832"/>
            <a:ext cx="504056" cy="72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15816" y="2060848"/>
            <a:ext cx="504056" cy="72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4" name="Picture 30" descr="http://www.playcast.ru/uploads/2016/06/17/190252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988840"/>
            <a:ext cx="830063" cy="720080"/>
          </a:xfrm>
          <a:prstGeom prst="rect">
            <a:avLst/>
          </a:prstGeom>
          <a:noFill/>
        </p:spPr>
      </p:pic>
      <p:pic>
        <p:nvPicPr>
          <p:cNvPr id="33" name="Picture 30" descr="http://www.playcast.ru/uploads/2016/06/17/190252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420888"/>
            <a:ext cx="830063" cy="720080"/>
          </a:xfrm>
          <a:prstGeom prst="rect">
            <a:avLst/>
          </a:prstGeom>
          <a:noFill/>
        </p:spPr>
      </p:pic>
      <p:pic>
        <p:nvPicPr>
          <p:cNvPr id="35" name="Picture 30" descr="http://www.playcast.ru/uploads/2016/06/17/190252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1916832"/>
            <a:ext cx="830063" cy="720080"/>
          </a:xfrm>
          <a:prstGeom prst="rect">
            <a:avLst/>
          </a:prstGeom>
          <a:noFill/>
        </p:spPr>
      </p:pic>
      <p:pic>
        <p:nvPicPr>
          <p:cNvPr id="1056" name="Picture 32" descr="http://dutsadok.com.ua/clipart/priroda/cvet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268760"/>
            <a:ext cx="810090" cy="648072"/>
          </a:xfrm>
          <a:prstGeom prst="rect">
            <a:avLst/>
          </a:prstGeom>
          <a:noFill/>
        </p:spPr>
      </p:pic>
      <p:pic>
        <p:nvPicPr>
          <p:cNvPr id="37" name="Picture 32" descr="http://dutsadok.com.ua/clipart/priroda/cvet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836712"/>
            <a:ext cx="810090" cy="648072"/>
          </a:xfrm>
          <a:prstGeom prst="rect">
            <a:avLst/>
          </a:prstGeom>
          <a:noFill/>
        </p:spPr>
      </p:pic>
      <p:pic>
        <p:nvPicPr>
          <p:cNvPr id="38" name="Picture 32" descr="http://dutsadok.com.ua/clipart/priroda/cvet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32656"/>
            <a:ext cx="810090" cy="648072"/>
          </a:xfrm>
          <a:prstGeom prst="rect">
            <a:avLst/>
          </a:prstGeom>
          <a:noFill/>
        </p:spPr>
      </p:pic>
      <p:pic>
        <p:nvPicPr>
          <p:cNvPr id="2" name="Picture 2" descr="https://prv2.lori-images.net/lyagushka-iz-avtomobilnyh-pokryshek-0006698226-preview.jpg"/>
          <p:cNvPicPr>
            <a:picLocks noChangeAspect="1" noChangeArrowheads="1"/>
          </p:cNvPicPr>
          <p:nvPr/>
        </p:nvPicPr>
        <p:blipFill>
          <a:blip r:embed="rId9" cstate="print"/>
          <a:srcRect r="1459" b="12835"/>
          <a:stretch>
            <a:fillRect/>
          </a:stretch>
        </p:blipFill>
        <p:spPr bwMode="auto">
          <a:xfrm>
            <a:off x="5292080" y="0"/>
            <a:ext cx="1075740" cy="792088"/>
          </a:xfrm>
          <a:prstGeom prst="rect">
            <a:avLst/>
          </a:prstGeom>
          <a:noFill/>
        </p:spPr>
      </p:pic>
      <p:pic>
        <p:nvPicPr>
          <p:cNvPr id="44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268760"/>
            <a:ext cx="1400210" cy="602252"/>
          </a:xfrm>
          <a:prstGeom prst="rect">
            <a:avLst/>
          </a:prstGeom>
          <a:noFill/>
        </p:spPr>
      </p:pic>
      <p:pic>
        <p:nvPicPr>
          <p:cNvPr id="46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-223697"/>
            <a:ext cx="1040170" cy="447393"/>
          </a:xfrm>
          <a:prstGeom prst="rect">
            <a:avLst/>
          </a:prstGeom>
          <a:noFill/>
        </p:spPr>
      </p:pic>
      <p:pic>
        <p:nvPicPr>
          <p:cNvPr id="47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641593">
            <a:off x="-261998" y="498866"/>
            <a:ext cx="1040170" cy="447393"/>
          </a:xfrm>
          <a:prstGeom prst="rect">
            <a:avLst/>
          </a:prstGeom>
          <a:noFill/>
        </p:spPr>
      </p:pic>
      <p:pic>
        <p:nvPicPr>
          <p:cNvPr id="5" name="Picture 8" descr="http://cozy-home-ideas.com/wp-content/uploads/2017/06/Z5XrielN14k-768x512.jpg"/>
          <p:cNvPicPr>
            <a:picLocks noChangeAspect="1" noChangeArrowheads="1"/>
          </p:cNvPicPr>
          <p:nvPr/>
        </p:nvPicPr>
        <p:blipFill>
          <a:blip r:embed="rId11" cstate="print"/>
          <a:srcRect t="20388"/>
          <a:stretch>
            <a:fillRect/>
          </a:stretch>
        </p:blipFill>
        <p:spPr bwMode="auto">
          <a:xfrm>
            <a:off x="5796136" y="2276872"/>
            <a:ext cx="1656184" cy="1124744"/>
          </a:xfrm>
          <a:prstGeom prst="rect">
            <a:avLst/>
          </a:prstGeom>
          <a:noFill/>
        </p:spPr>
      </p:pic>
      <p:sp>
        <p:nvSpPr>
          <p:cNvPr id="48" name="Овал 47"/>
          <p:cNvSpPr/>
          <p:nvPr/>
        </p:nvSpPr>
        <p:spPr>
          <a:xfrm>
            <a:off x="6588224" y="83671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2987824" y="587727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11</a:t>
            </a:r>
            <a:endParaRPr lang="ru-RU" sz="900" dirty="0"/>
          </a:p>
        </p:txBody>
      </p:sp>
      <p:sp>
        <p:nvSpPr>
          <p:cNvPr id="50" name="Овал 49"/>
          <p:cNvSpPr/>
          <p:nvPr/>
        </p:nvSpPr>
        <p:spPr>
          <a:xfrm>
            <a:off x="4139952" y="5517232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10</a:t>
            </a:r>
            <a:endParaRPr lang="ru-RU" sz="900" dirty="0"/>
          </a:p>
        </p:txBody>
      </p:sp>
      <p:sp>
        <p:nvSpPr>
          <p:cNvPr id="52" name="Овал 51"/>
          <p:cNvSpPr/>
          <p:nvPr/>
        </p:nvSpPr>
        <p:spPr>
          <a:xfrm>
            <a:off x="7380312" y="587727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1187624" y="5517232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12</a:t>
            </a:r>
            <a:endParaRPr lang="ru-RU" sz="900" dirty="0"/>
          </a:p>
        </p:txBody>
      </p:sp>
      <p:pic>
        <p:nvPicPr>
          <p:cNvPr id="61" name="Picture 2" descr="C:\Users\User\AppData\Local\Microsoft\Windows\INetCache\Content.IE5\QO52ATNU\IMG_20180613_112614[1].jpg"/>
          <p:cNvPicPr>
            <a:picLocks noChangeAspect="1" noChangeArrowheads="1"/>
          </p:cNvPicPr>
          <p:nvPr/>
        </p:nvPicPr>
        <p:blipFill>
          <a:blip r:embed="rId12" cstate="print"/>
          <a:srcRect l="12200" t="24800" r="12201" b="15351"/>
          <a:stretch>
            <a:fillRect/>
          </a:stretch>
        </p:blipFill>
        <p:spPr bwMode="auto">
          <a:xfrm>
            <a:off x="251520" y="0"/>
            <a:ext cx="1187624" cy="1253603"/>
          </a:xfrm>
          <a:prstGeom prst="rect">
            <a:avLst/>
          </a:prstGeom>
          <a:noFill/>
        </p:spPr>
      </p:pic>
      <p:pic>
        <p:nvPicPr>
          <p:cNvPr id="62" name="Picture 3" descr="C:\Users\User\AppData\Local\Microsoft\Windows\INetCache\Content.IE5\JRRBJIQ8\IMG_20180626_164846[1].jpg"/>
          <p:cNvPicPr>
            <a:picLocks noChangeAspect="1" noChangeArrowheads="1"/>
          </p:cNvPicPr>
          <p:nvPr/>
        </p:nvPicPr>
        <p:blipFill>
          <a:blip r:embed="rId13" cstate="print"/>
          <a:srcRect l="9210" t="13815" r="7897"/>
          <a:stretch>
            <a:fillRect/>
          </a:stretch>
        </p:blipFill>
        <p:spPr bwMode="auto">
          <a:xfrm>
            <a:off x="7668344" y="3212976"/>
            <a:ext cx="936104" cy="1297703"/>
          </a:xfrm>
          <a:prstGeom prst="rect">
            <a:avLst/>
          </a:prstGeom>
          <a:noFill/>
        </p:spPr>
      </p:pic>
      <p:pic>
        <p:nvPicPr>
          <p:cNvPr id="64" name="Picture 5" descr="C:\Users\User\AppData\Local\Microsoft\Windows\INetCache\Content.IE5\UQ5UBWO9\IMG_20180626_164920[1].jpg"/>
          <p:cNvPicPr>
            <a:picLocks noChangeAspect="1" noChangeArrowheads="1"/>
          </p:cNvPicPr>
          <p:nvPr/>
        </p:nvPicPr>
        <p:blipFill>
          <a:blip r:embed="rId14" cstate="print"/>
          <a:srcRect t="32150" r="-399" b="6951"/>
          <a:stretch>
            <a:fillRect/>
          </a:stretch>
        </p:blipFill>
        <p:spPr bwMode="auto">
          <a:xfrm>
            <a:off x="6372200" y="0"/>
            <a:ext cx="1393367" cy="1126898"/>
          </a:xfrm>
          <a:prstGeom prst="rect">
            <a:avLst/>
          </a:prstGeom>
          <a:noFill/>
        </p:spPr>
      </p:pic>
      <p:sp>
        <p:nvSpPr>
          <p:cNvPr id="67" name="Овал 66"/>
          <p:cNvSpPr/>
          <p:nvPr/>
        </p:nvSpPr>
        <p:spPr>
          <a:xfrm>
            <a:off x="1691680" y="5301208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68" name="Овал 67"/>
          <p:cNvSpPr/>
          <p:nvPr/>
        </p:nvSpPr>
        <p:spPr>
          <a:xfrm>
            <a:off x="7452320" y="6425952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8316416" y="5661248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70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641593">
            <a:off x="-260421" y="1147524"/>
            <a:ext cx="1040170" cy="447393"/>
          </a:xfrm>
          <a:prstGeom prst="rect">
            <a:avLst/>
          </a:prstGeom>
          <a:noFill/>
        </p:spPr>
      </p:pic>
      <p:pic>
        <p:nvPicPr>
          <p:cNvPr id="71" name="Picture 30" descr="http://www.playcast.ru/uploads/2016/06/17/190252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988840"/>
            <a:ext cx="830063" cy="720080"/>
          </a:xfrm>
          <a:prstGeom prst="rect">
            <a:avLst/>
          </a:prstGeom>
          <a:noFill/>
        </p:spPr>
      </p:pic>
      <p:pic>
        <p:nvPicPr>
          <p:cNvPr id="72" name="Picture 30" descr="http://www.playcast.ru/uploads/2016/06/17/190252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348880"/>
            <a:ext cx="830063" cy="720080"/>
          </a:xfrm>
          <a:prstGeom prst="rect">
            <a:avLst/>
          </a:prstGeom>
          <a:noFill/>
        </p:spPr>
      </p:pic>
      <p:pic>
        <p:nvPicPr>
          <p:cNvPr id="73" name="Picture 30" descr="http://www.playcast.ru/uploads/2016/06/17/190252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2420888"/>
            <a:ext cx="830063" cy="720080"/>
          </a:xfrm>
          <a:prstGeom prst="rect">
            <a:avLst/>
          </a:prstGeom>
          <a:noFill/>
        </p:spPr>
      </p:pic>
      <p:pic>
        <p:nvPicPr>
          <p:cNvPr id="74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 l="399" t="59095"/>
          <a:stretch>
            <a:fillRect/>
          </a:stretch>
        </p:blipFill>
        <p:spPr bwMode="auto">
          <a:xfrm>
            <a:off x="2195736" y="3284984"/>
            <a:ext cx="2276873" cy="467544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0" y="4941168"/>
            <a:ext cx="9144000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364088" y="1196752"/>
            <a:ext cx="1008112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ЛЕСЕНКА</a:t>
            </a:r>
            <a:endParaRPr lang="ru-RU" sz="12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516216" y="1196752"/>
            <a:ext cx="1008112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ЖИРАВ И ЗЕБРА</a:t>
            </a:r>
            <a:endParaRPr lang="ru-RU" sz="1200" dirty="0"/>
          </a:p>
        </p:txBody>
      </p:sp>
      <p:pic>
        <p:nvPicPr>
          <p:cNvPr id="78" name="Picture 4" descr="C:\Users\User\AppData\Local\Microsoft\Windows\INetCache\Content.IE5\IECBG276\IMG_20180626_164900[1].jpg"/>
          <p:cNvPicPr>
            <a:picLocks noChangeAspect="1" noChangeArrowheads="1"/>
          </p:cNvPicPr>
          <p:nvPr/>
        </p:nvPicPr>
        <p:blipFill>
          <a:blip r:embed="rId15" cstate="print"/>
          <a:srcRect l="3801" t="26773" r="52758" b="32150"/>
          <a:stretch>
            <a:fillRect/>
          </a:stretch>
        </p:blipFill>
        <p:spPr bwMode="auto">
          <a:xfrm>
            <a:off x="7812360" y="0"/>
            <a:ext cx="1152128" cy="1452536"/>
          </a:xfrm>
          <a:prstGeom prst="rect">
            <a:avLst/>
          </a:prstGeom>
          <a:noFill/>
        </p:spPr>
      </p:pic>
      <p:pic>
        <p:nvPicPr>
          <p:cNvPr id="6146" name="Picture 2" descr="http://dverix.com.ua/images/stories/virtuemart/product/detskaya-besedka-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65767" y="1556792"/>
            <a:ext cx="1378233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skipaper.com/images/free-sand-wallpape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dobro161.ru/uploads/s/k/y/i/kyilx3zxcoze/img/QXlQTxcG.jpg"/>
          <p:cNvPicPr>
            <a:picLocks noChangeAspect="1" noChangeArrowheads="1"/>
          </p:cNvPicPr>
          <p:nvPr/>
        </p:nvPicPr>
        <p:blipFill>
          <a:blip r:embed="rId4" cstate="print"/>
          <a:srcRect l="5774" t="12615" r="11572" b="21846"/>
          <a:stretch>
            <a:fillRect/>
          </a:stretch>
        </p:blipFill>
        <p:spPr bwMode="auto">
          <a:xfrm>
            <a:off x="0" y="0"/>
            <a:ext cx="3888432" cy="2055087"/>
          </a:xfrm>
          <a:prstGeom prst="rect">
            <a:avLst/>
          </a:prstGeom>
          <a:noFill/>
        </p:spPr>
      </p:pic>
      <p:pic>
        <p:nvPicPr>
          <p:cNvPr id="1028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764704"/>
            <a:ext cx="2286000" cy="1143001"/>
          </a:xfrm>
          <a:prstGeom prst="rect">
            <a:avLst/>
          </a:prstGeom>
          <a:noFill/>
        </p:spPr>
      </p:pic>
      <p:pic>
        <p:nvPicPr>
          <p:cNvPr id="6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067944" y="-1"/>
            <a:ext cx="2520280" cy="917847"/>
          </a:xfrm>
          <a:prstGeom prst="rect">
            <a:avLst/>
          </a:prstGeom>
          <a:noFill/>
        </p:spPr>
      </p:pic>
      <p:pic>
        <p:nvPicPr>
          <p:cNvPr id="7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96136" y="692696"/>
            <a:ext cx="3347864" cy="1296144"/>
          </a:xfrm>
          <a:prstGeom prst="rect">
            <a:avLst/>
          </a:prstGeom>
          <a:noFill/>
        </p:spPr>
      </p:pic>
      <p:pic>
        <p:nvPicPr>
          <p:cNvPr id="8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6084168" y="-2"/>
            <a:ext cx="3059832" cy="1052737"/>
          </a:xfrm>
          <a:prstGeom prst="rect">
            <a:avLst/>
          </a:prstGeom>
          <a:noFill/>
        </p:spPr>
      </p:pic>
      <p:pic>
        <p:nvPicPr>
          <p:cNvPr id="10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 l="3150" t="56699"/>
          <a:stretch>
            <a:fillRect/>
          </a:stretch>
        </p:blipFill>
        <p:spPr bwMode="auto">
          <a:xfrm>
            <a:off x="4788024" y="2060848"/>
            <a:ext cx="2430016" cy="494929"/>
          </a:xfrm>
          <a:prstGeom prst="rect">
            <a:avLst/>
          </a:prstGeom>
          <a:noFill/>
        </p:spPr>
      </p:pic>
      <p:pic>
        <p:nvPicPr>
          <p:cNvPr id="11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858000" y="1988840"/>
            <a:ext cx="2286000" cy="1143001"/>
          </a:xfrm>
          <a:prstGeom prst="rect">
            <a:avLst/>
          </a:prstGeom>
          <a:noFill/>
        </p:spPr>
      </p:pic>
      <p:pic>
        <p:nvPicPr>
          <p:cNvPr id="12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429499" y="5143500"/>
            <a:ext cx="2286000" cy="1143001"/>
          </a:xfrm>
          <a:prstGeom prst="rect">
            <a:avLst/>
          </a:prstGeom>
          <a:noFill/>
        </p:spPr>
      </p:pic>
      <p:pic>
        <p:nvPicPr>
          <p:cNvPr id="13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 l="399" t="59095"/>
          <a:stretch>
            <a:fillRect/>
          </a:stretch>
        </p:blipFill>
        <p:spPr bwMode="auto">
          <a:xfrm rot="5400000">
            <a:off x="-904665" y="5485791"/>
            <a:ext cx="2276873" cy="467544"/>
          </a:xfrm>
          <a:prstGeom prst="rect">
            <a:avLst/>
          </a:prstGeom>
          <a:noFill/>
        </p:spPr>
      </p:pic>
      <p:pic>
        <p:nvPicPr>
          <p:cNvPr id="14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50403" y="2911251"/>
            <a:ext cx="2843808" cy="1143001"/>
          </a:xfrm>
          <a:prstGeom prst="rect">
            <a:avLst/>
          </a:prstGeom>
          <a:noFill/>
        </p:spPr>
      </p:pic>
      <p:pic>
        <p:nvPicPr>
          <p:cNvPr id="15" name="Picture 4" descr="http://pics.wurzelimperium.de/pics/ziergarten/hedge_green_bl.png"/>
          <p:cNvPicPr>
            <a:picLocks noChangeAspect="1" noChangeArrowheads="1"/>
          </p:cNvPicPr>
          <p:nvPr/>
        </p:nvPicPr>
        <p:blipFill>
          <a:blip r:embed="rId5" cstate="print"/>
          <a:srcRect l="399" t="59095"/>
          <a:stretch>
            <a:fillRect/>
          </a:stretch>
        </p:blipFill>
        <p:spPr bwMode="auto">
          <a:xfrm rot="5400000">
            <a:off x="7879804" y="3793605"/>
            <a:ext cx="1916832" cy="611561"/>
          </a:xfrm>
          <a:prstGeom prst="rect">
            <a:avLst/>
          </a:prstGeom>
          <a:noFill/>
        </p:spPr>
      </p:pic>
      <p:pic>
        <p:nvPicPr>
          <p:cNvPr id="1032" name="Picture 8" descr="http://vida.com.ua/img_cat/1270128421%D0%91%D0%B0%D0%BB%D0%B0%D0%BD%D1%81%D0%B8%D1%80%20%D0%BE%D0%B1%D1%8B%D1%87%D0%BD%D1%8B%D0%B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861048"/>
            <a:ext cx="136724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img-fotki.yandex.ru/get/9346/16969765.170/0_7b7be_7700e8a8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653136"/>
            <a:ext cx="1368152" cy="864672"/>
          </a:xfrm>
          <a:prstGeom prst="rect">
            <a:avLst/>
          </a:prstGeom>
          <a:noFill/>
        </p:spPr>
      </p:pic>
      <p:pic>
        <p:nvPicPr>
          <p:cNvPr id="1036" name="Picture 12" descr="https://idealturnik.ru/wa-data/public/shop/products/74/70/17074/images/83476/83476.9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725144"/>
            <a:ext cx="1656184" cy="87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s://im0-tub-ru.yandex.net/i?id=df510c05812662fcc4c56ef3d5238f76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492896"/>
            <a:ext cx="1152128" cy="66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n-dvor.ru/upload/prod3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2780928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0" y="1916832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15816" y="1916832"/>
            <a:ext cx="504056" cy="72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15816" y="2060848"/>
            <a:ext cx="504056" cy="72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2" name="Picture 28" descr="https://im0-tub-ru.yandex.net/i?id=51d15e0e2d02f1fc3c6aacf09722a55c-l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332656"/>
            <a:ext cx="2232248" cy="1152128"/>
          </a:xfrm>
          <a:prstGeom prst="rect">
            <a:avLst/>
          </a:prstGeom>
          <a:noFill/>
        </p:spPr>
      </p:pic>
      <p:pic>
        <p:nvPicPr>
          <p:cNvPr id="1054" name="Picture 30" descr="http://www.playcast.ru/uploads/2016/06/17/1902525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2852936"/>
            <a:ext cx="830063" cy="720080"/>
          </a:xfrm>
          <a:prstGeom prst="rect">
            <a:avLst/>
          </a:prstGeom>
          <a:noFill/>
        </p:spPr>
      </p:pic>
      <p:pic>
        <p:nvPicPr>
          <p:cNvPr id="33" name="Picture 30" descr="http://www.playcast.ru/uploads/2016/06/17/1902525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3356992"/>
            <a:ext cx="830063" cy="720080"/>
          </a:xfrm>
          <a:prstGeom prst="rect">
            <a:avLst/>
          </a:prstGeom>
          <a:noFill/>
        </p:spPr>
      </p:pic>
      <p:pic>
        <p:nvPicPr>
          <p:cNvPr id="34" name="Picture 30" descr="http://www.playcast.ru/uploads/2016/06/17/1902525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6137920"/>
            <a:ext cx="830063" cy="720080"/>
          </a:xfrm>
          <a:prstGeom prst="rect">
            <a:avLst/>
          </a:prstGeom>
          <a:noFill/>
        </p:spPr>
      </p:pic>
      <p:pic>
        <p:nvPicPr>
          <p:cNvPr id="35" name="Picture 30" descr="http://www.playcast.ru/uploads/2016/06/17/1902525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2060848"/>
            <a:ext cx="830063" cy="720080"/>
          </a:xfrm>
          <a:prstGeom prst="rect">
            <a:avLst/>
          </a:prstGeom>
          <a:noFill/>
        </p:spPr>
      </p:pic>
      <p:pic>
        <p:nvPicPr>
          <p:cNvPr id="1056" name="Picture 32" descr="http://dutsadok.com.ua/clipart/priroda/cvetu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1268760"/>
            <a:ext cx="810090" cy="648072"/>
          </a:xfrm>
          <a:prstGeom prst="rect">
            <a:avLst/>
          </a:prstGeom>
          <a:noFill/>
        </p:spPr>
      </p:pic>
      <p:pic>
        <p:nvPicPr>
          <p:cNvPr id="37" name="Picture 32" descr="http://dutsadok.com.ua/clipart/priroda/cvetu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836712"/>
            <a:ext cx="810090" cy="648072"/>
          </a:xfrm>
          <a:prstGeom prst="rect">
            <a:avLst/>
          </a:prstGeom>
          <a:noFill/>
        </p:spPr>
      </p:pic>
      <p:pic>
        <p:nvPicPr>
          <p:cNvPr id="38" name="Picture 32" descr="http://dutsadok.com.ua/clipart/priroda/cvetu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332656"/>
            <a:ext cx="810090" cy="648072"/>
          </a:xfrm>
          <a:prstGeom prst="rect">
            <a:avLst/>
          </a:prstGeom>
          <a:noFill/>
        </p:spPr>
      </p:pic>
      <p:pic>
        <p:nvPicPr>
          <p:cNvPr id="2" name="Picture 2" descr="https://prv2.lori-images.net/lyagushka-iz-avtomobilnyh-pokryshek-0006698226-preview.jpg"/>
          <p:cNvPicPr>
            <a:picLocks noChangeAspect="1" noChangeArrowheads="1"/>
          </p:cNvPicPr>
          <p:nvPr/>
        </p:nvPicPr>
        <p:blipFill>
          <a:blip r:embed="rId14" cstate="print"/>
          <a:srcRect r="1459" b="12835"/>
          <a:stretch>
            <a:fillRect/>
          </a:stretch>
        </p:blipFill>
        <p:spPr bwMode="auto">
          <a:xfrm>
            <a:off x="3275856" y="6158138"/>
            <a:ext cx="792088" cy="583230"/>
          </a:xfrm>
          <a:prstGeom prst="rect">
            <a:avLst/>
          </a:prstGeom>
          <a:noFill/>
        </p:spPr>
      </p:pic>
      <p:pic>
        <p:nvPicPr>
          <p:cNvPr id="4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1052736"/>
            <a:ext cx="1040170" cy="447393"/>
          </a:xfrm>
          <a:prstGeom prst="rect">
            <a:avLst/>
          </a:prstGeom>
          <a:noFill/>
        </p:spPr>
      </p:pic>
      <p:pic>
        <p:nvPicPr>
          <p:cNvPr id="39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836712"/>
            <a:ext cx="1040170" cy="447393"/>
          </a:xfrm>
          <a:prstGeom prst="rect">
            <a:avLst/>
          </a:prstGeom>
          <a:noFill/>
        </p:spPr>
      </p:pic>
      <p:pic>
        <p:nvPicPr>
          <p:cNvPr id="40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620688"/>
            <a:ext cx="1040170" cy="447393"/>
          </a:xfrm>
          <a:prstGeom prst="rect">
            <a:avLst/>
          </a:prstGeom>
          <a:noFill/>
        </p:spPr>
      </p:pic>
      <p:pic>
        <p:nvPicPr>
          <p:cNvPr id="41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404664"/>
            <a:ext cx="1040170" cy="447393"/>
          </a:xfrm>
          <a:prstGeom prst="rect">
            <a:avLst/>
          </a:prstGeom>
          <a:noFill/>
        </p:spPr>
      </p:pic>
      <p:pic>
        <p:nvPicPr>
          <p:cNvPr id="42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188640"/>
            <a:ext cx="1040170" cy="447393"/>
          </a:xfrm>
          <a:prstGeom prst="rect">
            <a:avLst/>
          </a:prstGeom>
          <a:noFill/>
        </p:spPr>
      </p:pic>
      <p:pic>
        <p:nvPicPr>
          <p:cNvPr id="43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9992" y="1052736"/>
            <a:ext cx="1040170" cy="447393"/>
          </a:xfrm>
          <a:prstGeom prst="rect">
            <a:avLst/>
          </a:prstGeom>
          <a:noFill/>
        </p:spPr>
      </p:pic>
      <p:pic>
        <p:nvPicPr>
          <p:cNvPr id="44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9992" y="188640"/>
            <a:ext cx="1040170" cy="447393"/>
          </a:xfrm>
          <a:prstGeom prst="rect">
            <a:avLst/>
          </a:prstGeom>
          <a:noFill/>
        </p:spPr>
      </p:pic>
      <p:pic>
        <p:nvPicPr>
          <p:cNvPr id="45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7984" y="404664"/>
            <a:ext cx="1040170" cy="447393"/>
          </a:xfrm>
          <a:prstGeom prst="rect">
            <a:avLst/>
          </a:prstGeom>
          <a:noFill/>
        </p:spPr>
      </p:pic>
      <p:pic>
        <p:nvPicPr>
          <p:cNvPr id="46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9992" y="620688"/>
            <a:ext cx="1040170" cy="447393"/>
          </a:xfrm>
          <a:prstGeom prst="rect">
            <a:avLst/>
          </a:prstGeom>
          <a:noFill/>
        </p:spPr>
      </p:pic>
      <p:pic>
        <p:nvPicPr>
          <p:cNvPr id="47" name="Picture 6" descr="http://mzayat.com/images/grass-clipart-clipart-grass-2962_127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9992" y="836712"/>
            <a:ext cx="1040170" cy="447393"/>
          </a:xfrm>
          <a:prstGeom prst="rect">
            <a:avLst/>
          </a:prstGeom>
          <a:noFill/>
        </p:spPr>
      </p:pic>
      <p:pic>
        <p:nvPicPr>
          <p:cNvPr id="5" name="Picture 8" descr="http://cozy-home-ideas.com/wp-content/uploads/2017/06/Z5XrielN14k-768x512.jpg"/>
          <p:cNvPicPr>
            <a:picLocks noChangeAspect="1" noChangeArrowheads="1"/>
          </p:cNvPicPr>
          <p:nvPr/>
        </p:nvPicPr>
        <p:blipFill>
          <a:blip r:embed="rId16" cstate="print"/>
          <a:srcRect t="20388"/>
          <a:stretch>
            <a:fillRect/>
          </a:stretch>
        </p:blipFill>
        <p:spPr bwMode="auto">
          <a:xfrm>
            <a:off x="4283968" y="5879962"/>
            <a:ext cx="1440160" cy="978038"/>
          </a:xfrm>
          <a:prstGeom prst="rect">
            <a:avLst/>
          </a:prstGeom>
          <a:noFill/>
        </p:spPr>
      </p:pic>
      <p:sp>
        <p:nvSpPr>
          <p:cNvPr id="52" name="Овал 51"/>
          <p:cNvSpPr/>
          <p:nvPr/>
        </p:nvSpPr>
        <p:spPr>
          <a:xfrm>
            <a:off x="7380312" y="587727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7380312" y="256490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1187624" y="5517232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12</a:t>
            </a:r>
            <a:endParaRPr lang="ru-RU" sz="900" dirty="0"/>
          </a:p>
        </p:txBody>
      </p:sp>
      <p:pic>
        <p:nvPicPr>
          <p:cNvPr id="61" name="Picture 2" descr="C:\Users\User\AppData\Local\Microsoft\Windows\INetCache\Content.IE5\QO52ATNU\IMG_20180613_112614[1].jpg"/>
          <p:cNvPicPr>
            <a:picLocks noChangeAspect="1" noChangeArrowheads="1"/>
          </p:cNvPicPr>
          <p:nvPr/>
        </p:nvPicPr>
        <p:blipFill>
          <a:blip r:embed="rId17" cstate="print"/>
          <a:srcRect l="12200" t="24800" r="12201" b="15351"/>
          <a:stretch>
            <a:fillRect/>
          </a:stretch>
        </p:blipFill>
        <p:spPr bwMode="auto">
          <a:xfrm>
            <a:off x="467544" y="5300363"/>
            <a:ext cx="1475656" cy="1557637"/>
          </a:xfrm>
          <a:prstGeom prst="rect">
            <a:avLst/>
          </a:prstGeom>
          <a:noFill/>
        </p:spPr>
      </p:pic>
      <p:pic>
        <p:nvPicPr>
          <p:cNvPr id="62" name="Picture 3" descr="C:\Users\User\AppData\Local\Microsoft\Windows\INetCache\Content.IE5\JRRBJIQ8\IMG_20180626_164846[1].jpg"/>
          <p:cNvPicPr>
            <a:picLocks noChangeAspect="1" noChangeArrowheads="1"/>
          </p:cNvPicPr>
          <p:nvPr/>
        </p:nvPicPr>
        <p:blipFill>
          <a:blip r:embed="rId18" cstate="print"/>
          <a:srcRect l="9210" t="13815" r="7897"/>
          <a:stretch>
            <a:fillRect/>
          </a:stretch>
        </p:blipFill>
        <p:spPr bwMode="auto">
          <a:xfrm>
            <a:off x="7308304" y="2132857"/>
            <a:ext cx="831092" cy="1152127"/>
          </a:xfrm>
          <a:prstGeom prst="rect">
            <a:avLst/>
          </a:prstGeom>
          <a:noFill/>
        </p:spPr>
      </p:pic>
      <p:pic>
        <p:nvPicPr>
          <p:cNvPr id="63" name="Picture 4" descr="C:\Users\User\AppData\Local\Microsoft\Windows\INetCache\Content.IE5\IECBG276\IMG_20180626_164900[1].jpg"/>
          <p:cNvPicPr>
            <a:picLocks noChangeAspect="1" noChangeArrowheads="1"/>
          </p:cNvPicPr>
          <p:nvPr/>
        </p:nvPicPr>
        <p:blipFill>
          <a:blip r:embed="rId19" cstate="print"/>
          <a:srcRect l="3801" t="22700" r="6601" b="32150"/>
          <a:stretch>
            <a:fillRect/>
          </a:stretch>
        </p:blipFill>
        <p:spPr bwMode="auto">
          <a:xfrm>
            <a:off x="6588224" y="3453752"/>
            <a:ext cx="1800200" cy="1209510"/>
          </a:xfrm>
          <a:prstGeom prst="rect">
            <a:avLst/>
          </a:prstGeom>
          <a:noFill/>
        </p:spPr>
      </p:pic>
      <p:sp>
        <p:nvSpPr>
          <p:cNvPr id="70" name="Прямоугольник 69"/>
          <p:cNvSpPr/>
          <p:nvPr/>
        </p:nvSpPr>
        <p:spPr>
          <a:xfrm>
            <a:off x="5508104" y="332656"/>
            <a:ext cx="216024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Кораблик  из покрышек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308304" y="2132856"/>
            <a:ext cx="1368152" cy="11521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Спортивная лесенка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084168" y="2492896"/>
            <a:ext cx="1008112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Гусеница из покрышек</a:t>
            </a:r>
            <a:endParaRPr lang="ru-RU" sz="12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851920" y="2852936"/>
            <a:ext cx="2160240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Песочница</a:t>
            </a:r>
            <a:endParaRPr lang="ru-RU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588224" y="3429000"/>
            <a:ext cx="2088232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Качели</a:t>
            </a:r>
            <a:endParaRPr lang="ru-RU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444208" y="4797152"/>
            <a:ext cx="2088232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Горка</a:t>
            </a:r>
            <a:endParaRPr lang="ru-RU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164288" y="6381328"/>
            <a:ext cx="1368152" cy="28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Лавочка</a:t>
            </a:r>
            <a:endParaRPr lang="ru-RU" dirty="0"/>
          </a:p>
        </p:txBody>
      </p:sp>
      <p:sp>
        <p:nvSpPr>
          <p:cNvPr id="77" name="Овал 76"/>
          <p:cNvSpPr/>
          <p:nvPr/>
        </p:nvSpPr>
        <p:spPr>
          <a:xfrm>
            <a:off x="7236296" y="5805264"/>
            <a:ext cx="1152128" cy="4766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r>
              <a:rPr lang="ru-RU" smtClean="0"/>
              <a:t>тол</a:t>
            </a:r>
            <a:endParaRPr lang="ru-RU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139952" y="5733256"/>
            <a:ext cx="1800200" cy="11247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Машина из покрышек</a:t>
            </a:r>
            <a:endParaRPr lang="ru-RU" dirty="0"/>
          </a:p>
        </p:txBody>
      </p:sp>
      <p:sp>
        <p:nvSpPr>
          <p:cNvPr id="79" name="Овал 78"/>
          <p:cNvSpPr/>
          <p:nvPr/>
        </p:nvSpPr>
        <p:spPr>
          <a:xfrm>
            <a:off x="2987824" y="6093296"/>
            <a:ext cx="1152128" cy="7647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Клумба - лягушка</a:t>
            </a:r>
            <a:endParaRPr lang="ru-RU" sz="1400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67544" y="5301208"/>
            <a:ext cx="1584176" cy="1556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Декоративный домик</a:t>
            </a:r>
            <a:endParaRPr lang="ru-RU" sz="1400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39552" y="3933056"/>
            <a:ext cx="129614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Качели - балансир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Microsoft\Windows\INetCache\Content.IE5\QO52ATNU\IMG_20180613_112614[1].jpg"/>
          <p:cNvPicPr>
            <a:picLocks noChangeAspect="1" noChangeArrowheads="1"/>
          </p:cNvPicPr>
          <p:nvPr/>
        </p:nvPicPr>
        <p:blipFill>
          <a:blip r:embed="rId2" cstate="print"/>
          <a:srcRect l="12200" t="24800" r="12201" b="15351"/>
          <a:stretch>
            <a:fillRect/>
          </a:stretch>
        </p:blipFill>
        <p:spPr bwMode="auto">
          <a:xfrm>
            <a:off x="4644008" y="1700808"/>
            <a:ext cx="1872208" cy="1976220"/>
          </a:xfrm>
          <a:prstGeom prst="rect">
            <a:avLst/>
          </a:prstGeom>
          <a:noFill/>
        </p:spPr>
      </p:pic>
      <p:pic>
        <p:nvPicPr>
          <p:cNvPr id="2051" name="Picture 3" descr="C:\Users\User\AppData\Local\Microsoft\Windows\INetCache\Content.IE5\JRRBJIQ8\IMG_20180626_164846[1].jpg"/>
          <p:cNvPicPr>
            <a:picLocks noChangeAspect="1" noChangeArrowheads="1"/>
          </p:cNvPicPr>
          <p:nvPr/>
        </p:nvPicPr>
        <p:blipFill>
          <a:blip r:embed="rId3" cstate="print"/>
          <a:srcRect l="9210" t="13815" r="7897"/>
          <a:stretch>
            <a:fillRect/>
          </a:stretch>
        </p:blipFill>
        <p:spPr bwMode="auto">
          <a:xfrm>
            <a:off x="1475656" y="3356992"/>
            <a:ext cx="1296144" cy="1796819"/>
          </a:xfrm>
          <a:prstGeom prst="rect">
            <a:avLst/>
          </a:prstGeom>
          <a:noFill/>
        </p:spPr>
      </p:pic>
      <p:pic>
        <p:nvPicPr>
          <p:cNvPr id="2052" name="Picture 4" descr="C:\Users\User\AppData\Local\Microsoft\Windows\INetCache\Content.IE5\IECBG276\IMG_20180626_164900[1].jpg"/>
          <p:cNvPicPr>
            <a:picLocks noChangeAspect="1" noChangeArrowheads="1"/>
          </p:cNvPicPr>
          <p:nvPr/>
        </p:nvPicPr>
        <p:blipFill>
          <a:blip r:embed="rId4" cstate="print"/>
          <a:srcRect l="3801" t="22700" r="6601" b="32150"/>
          <a:stretch>
            <a:fillRect/>
          </a:stretch>
        </p:blipFill>
        <p:spPr bwMode="auto">
          <a:xfrm>
            <a:off x="4427984" y="1556792"/>
            <a:ext cx="2376264" cy="1596552"/>
          </a:xfrm>
          <a:prstGeom prst="rect">
            <a:avLst/>
          </a:prstGeom>
          <a:noFill/>
        </p:spPr>
      </p:pic>
      <p:pic>
        <p:nvPicPr>
          <p:cNvPr id="2053" name="Picture 5" descr="C:\Users\User\AppData\Local\Microsoft\Windows\INetCache\Content.IE5\UQ5UBWO9\IMG_20180626_164920[1].jpg"/>
          <p:cNvPicPr>
            <a:picLocks noChangeAspect="1" noChangeArrowheads="1"/>
          </p:cNvPicPr>
          <p:nvPr/>
        </p:nvPicPr>
        <p:blipFill>
          <a:blip r:embed="rId5" cstate="print"/>
          <a:srcRect t="32150" r="-399" b="6951"/>
          <a:stretch>
            <a:fillRect/>
          </a:stretch>
        </p:blipFill>
        <p:spPr bwMode="auto">
          <a:xfrm>
            <a:off x="5220072" y="2420888"/>
            <a:ext cx="2571750" cy="2079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0" cy="396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41</Words>
  <Application>Microsoft Office PowerPoint</Application>
  <PresentationFormat>Экран (4:3)</PresentationFormat>
  <Paragraphs>27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5</cp:revision>
  <dcterms:created xsi:type="dcterms:W3CDTF">2018-06-26T14:53:26Z</dcterms:created>
  <dcterms:modified xsi:type="dcterms:W3CDTF">2019-06-30T11:06:48Z</dcterms:modified>
</cp:coreProperties>
</file>