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1" r:id="rId3"/>
    <p:sldId id="258" r:id="rId4"/>
    <p:sldId id="257" r:id="rId5"/>
    <p:sldId id="273" r:id="rId6"/>
    <p:sldId id="263" r:id="rId7"/>
    <p:sldId id="260" r:id="rId8"/>
    <p:sldId id="262" r:id="rId9"/>
    <p:sldId id="274" r:id="rId10"/>
    <p:sldId id="264" r:id="rId11"/>
    <p:sldId id="266" r:id="rId12"/>
    <p:sldId id="270" r:id="rId13"/>
    <p:sldId id="275" r:id="rId14"/>
    <p:sldId id="276" r:id="rId15"/>
    <p:sldId id="261" r:id="rId16"/>
    <p:sldId id="265" r:id="rId17"/>
    <p:sldId id="267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247E4-9613-4582-B543-20C823F89434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5904A-DAA8-41CB-9411-975F701CFF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5904A-DAA8-41CB-9411-975F701CFFF6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9842F-05C3-4B2B-839C-409AF7F7C5F1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A5E4-8F35-42A5-B067-3437FB4B0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9842F-05C3-4B2B-839C-409AF7F7C5F1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A5E4-8F35-42A5-B067-3437FB4B0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9842F-05C3-4B2B-839C-409AF7F7C5F1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A5E4-8F35-42A5-B067-3437FB4B0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9842F-05C3-4B2B-839C-409AF7F7C5F1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A5E4-8F35-42A5-B067-3437FB4B0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9842F-05C3-4B2B-839C-409AF7F7C5F1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A5E4-8F35-42A5-B067-3437FB4B0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9842F-05C3-4B2B-839C-409AF7F7C5F1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A5E4-8F35-42A5-B067-3437FB4B0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9842F-05C3-4B2B-839C-409AF7F7C5F1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A5E4-8F35-42A5-B067-3437FB4B0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9842F-05C3-4B2B-839C-409AF7F7C5F1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A5E4-8F35-42A5-B067-3437FB4B0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9842F-05C3-4B2B-839C-409AF7F7C5F1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A5E4-8F35-42A5-B067-3437FB4B0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9842F-05C3-4B2B-839C-409AF7F7C5F1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A5E4-8F35-42A5-B067-3437FB4B0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9842F-05C3-4B2B-839C-409AF7F7C5F1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A5E4-8F35-42A5-B067-3437FB4B0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9842F-05C3-4B2B-839C-409AF7F7C5F1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7A5E4-8F35-42A5-B067-3437FB4B0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43.gif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://russiantourism.ru/netcat_files/2343_19663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ПОДГОТОВИЛА ВОСПИТАТЕЛЬ МБДОУ ДЕТСКИЙ САД №15</a:t>
            </a:r>
          </a:p>
          <a:p>
            <a:r>
              <a:rPr lang="ru-RU" b="1" i="1" dirty="0" smtClean="0">
                <a:solidFill>
                  <a:schemeClr val="tx1"/>
                </a:solidFill>
              </a:rPr>
              <a:t>ИЛЬЮШЕНКОВА СВЕТЛАНА ВИКТОРОВНА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226" y="1700808"/>
            <a:ext cx="7573548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ТЕАТРАЛЬНАЯ СТРАНА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0486" name="Picture 6" descr="http://aura-dione.ru/gallery/images/847959_babochka-prozrachnyi-fon-animaciya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584" y="-531440"/>
            <a:ext cx="3096344" cy="2399667"/>
          </a:xfrm>
          <a:prstGeom prst="rect">
            <a:avLst/>
          </a:prstGeom>
          <a:noFill/>
        </p:spPr>
      </p:pic>
      <p:pic>
        <p:nvPicPr>
          <p:cNvPr id="20488" name="Picture 8" descr="http://www.playcast.ru/uploads/2015/04/27/1335714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0"/>
            <a:ext cx="2667000" cy="2000251"/>
          </a:xfrm>
          <a:prstGeom prst="rect">
            <a:avLst/>
          </a:prstGeom>
          <a:noFill/>
        </p:spPr>
      </p:pic>
      <p:pic>
        <p:nvPicPr>
          <p:cNvPr id="20490" name="Picture 10" descr="http://kartinki.info/uploads/posts/2016-03/1458241981_34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4050"/>
            <a:ext cx="1123950" cy="1123950"/>
          </a:xfrm>
          <a:prstGeom prst="rect">
            <a:avLst/>
          </a:prstGeom>
          <a:noFill/>
        </p:spPr>
      </p:pic>
      <p:pic>
        <p:nvPicPr>
          <p:cNvPr id="20494" name="Picture 14" descr="http://www.animatedimages.org/data/media/1200/animated-floaties-image-013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577080" y="-126776"/>
            <a:ext cx="9721080" cy="698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2b8bf42375207bb2e0c4b18c485cbf1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7414"/>
            <a:ext cx="9144000" cy="71554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 </a:t>
            </a:r>
            <a:r>
              <a:rPr lang="ru-RU" dirty="0" err="1" smtClean="0"/>
              <a:t>би-ба-бо</a:t>
            </a:r>
            <a:endParaRPr lang="ru-RU" dirty="0"/>
          </a:p>
        </p:txBody>
      </p:sp>
      <p:pic>
        <p:nvPicPr>
          <p:cNvPr id="11265" name="Picture 1" descr="C:\Users\User\Desktop\театр 66\IMG_1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412776"/>
            <a:ext cx="6480720" cy="486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0-tub-ru.yandex.net/i?id=2b8bf42375207bb2e0c4b18c485cbf17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97414"/>
            <a:ext cx="9144000" cy="71554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КОСТЮМИРОВАННЫЙ ТЕАТР</a:t>
            </a:r>
            <a:endParaRPr lang="ru-RU" dirty="0"/>
          </a:p>
        </p:txBody>
      </p:sp>
      <p:pic>
        <p:nvPicPr>
          <p:cNvPr id="23555" name="Picture 3" descr="C:\Users\User\Desktop\театр 2017 средняя группа\IMG_00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24744"/>
            <a:ext cx="4091947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C:\Users\User\Desktop\театр 2017 средняя группа\IMG_00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484784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7" name="Picture 5" descr="C:\Users\User\Desktop\театр 2017 средняя группа\IMG_00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4005064"/>
            <a:ext cx="3575381" cy="2681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0-tub-ru.yandex.net/i?id=2b8bf42375207bb2e0c4b18c485cbf1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7414"/>
            <a:ext cx="9144000" cy="71554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КОСТЮМИРОВАННЫЙ ТЕАТР</a:t>
            </a:r>
            <a:endParaRPr lang="ru-RU" dirty="0"/>
          </a:p>
        </p:txBody>
      </p:sp>
      <p:pic>
        <p:nvPicPr>
          <p:cNvPr id="27650" name="Picture 2" descr="C:\Users\User\Desktop\театр 66\IMG_69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5508104" cy="4131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1" name="Picture 3" descr="C:\Users\User\Desktop\театр 66\IMG_69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068960"/>
            <a:ext cx="4764021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http://justclickit.ru/flash/girl/girl%20(4626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980728"/>
            <a:ext cx="2016224" cy="379323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2b8bf42375207bb2e0c4b18c485cbf1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7414"/>
            <a:ext cx="9144000" cy="71554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Магнитный театр</a:t>
            </a:r>
            <a:endParaRPr lang="ru-RU" dirty="0"/>
          </a:p>
        </p:txBody>
      </p:sp>
      <p:pic>
        <p:nvPicPr>
          <p:cNvPr id="3074" name="Picture 2" descr="C:\Users\User\Desktop\Новая папкаФОТО ТЕАТР И ДР. ДЕКАБРЬ 2017\IMG_2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3871979" cy="2903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User\Desktop\Новая папкаФОТО ТЕАТР И ДР. ДЕКАБРЬ 2017\IMG_2417.JPG"/>
          <p:cNvPicPr>
            <a:picLocks noChangeAspect="1" noChangeArrowheads="1"/>
          </p:cNvPicPr>
          <p:nvPr/>
        </p:nvPicPr>
        <p:blipFill>
          <a:blip r:embed="rId4" cstate="print"/>
          <a:srcRect l="9474" t="15791" r="15915"/>
          <a:stretch>
            <a:fillRect/>
          </a:stretch>
        </p:blipFill>
        <p:spPr bwMode="auto">
          <a:xfrm>
            <a:off x="3995936" y="2348880"/>
            <a:ext cx="4536504" cy="384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2b8bf42375207bb2e0c4b18c485cbf1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7414"/>
            <a:ext cx="9144000" cy="71554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Театр маски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 descr="C:\Users\User\Desktop\Новая папкаФОТО ТЕАТР И ДР. ДЕКАБРЬ 2017\IMG_23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673437">
            <a:off x="-202459" y="1513617"/>
            <a:ext cx="4418005" cy="3313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User\Desktop\Новая папкаФОТО ТЕАТР И ДР. ДЕКАБРЬ 2017\IMG_2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132856"/>
            <a:ext cx="5120117" cy="384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2b8bf42375207bb2e0c4b18c485cbf1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7414"/>
            <a:ext cx="9144000" cy="71554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Театр на </a:t>
            </a:r>
            <a:r>
              <a:rPr lang="ru-RU" dirty="0" err="1" smtClean="0"/>
              <a:t>фланелеграфе</a:t>
            </a:r>
            <a:r>
              <a:rPr lang="ru-RU" dirty="0" smtClean="0"/>
              <a:t> или </a:t>
            </a:r>
            <a:r>
              <a:rPr lang="ru-RU" dirty="0" err="1" smtClean="0"/>
              <a:t>ковролинограф</a:t>
            </a:r>
            <a:endParaRPr lang="ru-RU" dirty="0"/>
          </a:p>
        </p:txBody>
      </p:sp>
      <p:pic>
        <p:nvPicPr>
          <p:cNvPr id="9218" name="Picture 2" descr="C:\Users\User\Desktop\Новая папкаФОТО ТЕАТР И ДР. ДЕКАБРЬ 2017\IMG_2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3967989" cy="2975992"/>
          </a:xfrm>
          <a:prstGeom prst="rect">
            <a:avLst/>
          </a:prstGeom>
          <a:noFill/>
        </p:spPr>
      </p:pic>
      <p:pic>
        <p:nvPicPr>
          <p:cNvPr id="9219" name="Picture 3" descr="C:\Users\User\Desktop\Новая папкаФОТО ТЕАТР И ДР. ДЕКАБРЬ 2017\IMG_2394.JPG"/>
          <p:cNvPicPr>
            <a:picLocks noChangeAspect="1" noChangeArrowheads="1"/>
          </p:cNvPicPr>
          <p:nvPr/>
        </p:nvPicPr>
        <p:blipFill>
          <a:blip r:embed="rId4" cstate="print"/>
          <a:srcRect l="9247" t="2751" r="11905" b="7476"/>
          <a:stretch>
            <a:fillRect/>
          </a:stretch>
        </p:blipFill>
        <p:spPr bwMode="auto">
          <a:xfrm>
            <a:off x="4355976" y="3356992"/>
            <a:ext cx="3625982" cy="3096344"/>
          </a:xfrm>
          <a:prstGeom prst="rect">
            <a:avLst/>
          </a:prstGeom>
          <a:noFill/>
        </p:spPr>
      </p:pic>
      <p:pic>
        <p:nvPicPr>
          <p:cNvPr id="7" name="Picture 7" descr="http://kartinki-vernisazh.ru/_ph/61/1/552621188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372200" y="836712"/>
            <a:ext cx="2139219" cy="24254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0-tub-ru.yandex.net/i?id=2b8bf42375207bb2e0c4b18c485cbf1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7414"/>
            <a:ext cx="9144000" cy="71554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Театр на платках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User\Desktop\Новая папкаФОТО ТЕАТР И ДР. ДЕКАБРЬ 2017\IMG_2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24744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Новая папкаФОТО ТЕАТР И ДР. ДЕКАБРЬ 2017\IMG_23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284984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http://smiles24.ru/data/smiles/anime-jivotnie-273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95536" y="4268772"/>
            <a:ext cx="3960440" cy="2194351"/>
          </a:xfrm>
          <a:prstGeom prst="rect">
            <a:avLst/>
          </a:prstGeom>
          <a:noFill/>
        </p:spPr>
      </p:pic>
      <p:pic>
        <p:nvPicPr>
          <p:cNvPr id="1029" name="Picture 5" descr="http://alena-maksi2012.narod.ru/olderfiles/1/Bellesfees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220072" y="-387424"/>
            <a:ext cx="3096344" cy="411984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0-tub-ru.yandex.net/i?id=2b8bf42375207bb2e0c4b18c485cbf1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7414"/>
            <a:ext cx="9144000" cy="71554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Декорации к спектаклям</a:t>
            </a:r>
            <a:endParaRPr lang="ru-RU" dirty="0"/>
          </a:p>
        </p:txBody>
      </p:sp>
      <p:pic>
        <p:nvPicPr>
          <p:cNvPr id="24579" name="Picture 3" descr="C:\Users\User\Desktop\театр 66\IMG_1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59" y="1700808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C:\Users\User\Desktop\театр 66\IMG_1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284984"/>
            <a:ext cx="3515883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http://img0.liveinternet.ru/images/attach/c/2/73/604/73604678_3463295_0_46776_38aa1de0_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836712"/>
            <a:ext cx="2718786" cy="237626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ttp://gifbest.ru/aa2/files/004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ятно 2 4"/>
          <p:cNvSpPr/>
          <p:nvPr/>
        </p:nvSpPr>
        <p:spPr>
          <a:xfrm>
            <a:off x="2951312" y="2780928"/>
            <a:ext cx="6192688" cy="3744416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2b8bf42375207bb2e0c4b18c485cbf1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7414"/>
            <a:ext cx="9144000" cy="715541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692696"/>
            <a:ext cx="3672408" cy="5433467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Театр волшебная страна!</a:t>
            </a:r>
          </a:p>
          <a:p>
            <a:pPr algn="ctr">
              <a:buNone/>
            </a:pPr>
            <a:r>
              <a:rPr lang="ru-RU" dirty="0" smtClean="0"/>
              <a:t>Сколько чудес нам дарит она,</a:t>
            </a:r>
          </a:p>
          <a:p>
            <a:pPr algn="ctr">
              <a:buNone/>
            </a:pPr>
            <a:r>
              <a:rPr lang="ru-RU" dirty="0" smtClean="0"/>
              <a:t>Праздник, улыбки, песни и смех игра</a:t>
            </a:r>
          </a:p>
          <a:p>
            <a:pPr algn="ctr">
              <a:buNone/>
            </a:pPr>
            <a:r>
              <a:rPr lang="ru-RU" dirty="0" smtClean="0"/>
              <a:t>В этой стране ожидает нас всех!</a:t>
            </a:r>
            <a:endParaRPr lang="ru-RU" dirty="0"/>
          </a:p>
        </p:txBody>
      </p:sp>
      <p:pic>
        <p:nvPicPr>
          <p:cNvPr id="2050" name="Picture 2" descr="C:\Users\User\Desktop\Новая папкаФОТО ТЕАТР И ДР. ДЕКАБРЬ 2017\IMG_23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66656" y="1222840"/>
            <a:ext cx="6028840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2b8bf42375207bb2e0c4b18c485cbf1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7414"/>
            <a:ext cx="9144000" cy="71554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Пальчиковый театр</a:t>
            </a:r>
            <a:endParaRPr lang="ru-RU" dirty="0"/>
          </a:p>
        </p:txBody>
      </p:sp>
      <p:pic>
        <p:nvPicPr>
          <p:cNvPr id="17409" name="Picture 1" descr="C:\Users\User\Desktop\театр 66\IMG_13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C:\Users\User\Desktop\театр 66\IMG_1738.JPG"/>
          <p:cNvPicPr>
            <a:picLocks noChangeAspect="1" noChangeArrowheads="1"/>
          </p:cNvPicPr>
          <p:nvPr/>
        </p:nvPicPr>
        <p:blipFill>
          <a:blip r:embed="rId4" cstate="print"/>
          <a:srcRect l="-1710" t="4559" r="843" b="20218"/>
          <a:stretch>
            <a:fillRect/>
          </a:stretch>
        </p:blipFill>
        <p:spPr bwMode="auto">
          <a:xfrm>
            <a:off x="4932040" y="2564904"/>
            <a:ext cx="360162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292080" y="1196752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«Ум ребенка — на кончиках пальцев»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В. А. Сухомлинский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User\Desktop\Новая папкаФОТО ТЕАТР И ДР. ДЕКАБРЬ 2017\IMG_2374.JPG"/>
          <p:cNvPicPr>
            <a:picLocks noChangeAspect="1" noChangeArrowheads="1"/>
          </p:cNvPicPr>
          <p:nvPr/>
        </p:nvPicPr>
        <p:blipFill>
          <a:blip r:embed="rId5" cstate="print"/>
          <a:srcRect r="-1732" b="50675"/>
          <a:stretch>
            <a:fillRect/>
          </a:stretch>
        </p:blipFill>
        <p:spPr bwMode="auto">
          <a:xfrm>
            <a:off x="539552" y="4581128"/>
            <a:ext cx="475252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im0-tub-ru.yandex.net/i?id=2b8bf42375207bb2e0c4b18c485cbf1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7414"/>
            <a:ext cx="9144000" cy="71554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Настольный театр игрушек</a:t>
            </a:r>
            <a:endParaRPr lang="ru-RU" dirty="0"/>
          </a:p>
        </p:txBody>
      </p:sp>
      <p:pic>
        <p:nvPicPr>
          <p:cNvPr id="4" name="Picture 2" descr="http://kartinki-vernisazh.ru/_ph/62/1/6503827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660232" y="3356992"/>
            <a:ext cx="2232247" cy="3052910"/>
          </a:xfrm>
          <a:prstGeom prst="rect">
            <a:avLst/>
          </a:prstGeom>
          <a:noFill/>
        </p:spPr>
      </p:pic>
      <p:pic>
        <p:nvPicPr>
          <p:cNvPr id="11266" name="Picture 2" descr="C:\Users\User\Desktop\Новая папкаФОТО ТЕАТР И ДР. ДЕКАБРЬ 2017\IMG_2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772816"/>
            <a:ext cx="5600171" cy="4200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2b8bf42375207bb2e0c4b18c485cbf1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7414"/>
            <a:ext cx="9144000" cy="71554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 в коробке</a:t>
            </a:r>
            <a:endParaRPr lang="ru-RU" dirty="0"/>
          </a:p>
        </p:txBody>
      </p:sp>
      <p:pic>
        <p:nvPicPr>
          <p:cNvPr id="5" name="Picture 2" descr="C:\Users\User\Desktop\театр 66\IMG_1754.JPG"/>
          <p:cNvPicPr>
            <a:picLocks noChangeAspect="1" noChangeArrowheads="1"/>
          </p:cNvPicPr>
          <p:nvPr/>
        </p:nvPicPr>
        <p:blipFill>
          <a:blip r:embed="rId3" cstate="print"/>
          <a:srcRect l="23686" t="4737"/>
          <a:stretch>
            <a:fillRect/>
          </a:stretch>
        </p:blipFill>
        <p:spPr bwMode="auto">
          <a:xfrm>
            <a:off x="4644008" y="1268760"/>
            <a:ext cx="4255498" cy="3984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User\Desktop\театр 66\IMG_17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08920"/>
            <a:ext cx="4592059" cy="3876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http://animashki.kak2z.org/pic/41/animashki-sushestva-56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603448"/>
            <a:ext cx="2605650" cy="324036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0-tub-ru.yandex.net/i?id=2b8bf42375207bb2e0c4b18c485cbf1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7414"/>
            <a:ext cx="9144000" cy="71554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 на ложках</a:t>
            </a:r>
            <a:endParaRPr lang="ru-RU" dirty="0"/>
          </a:p>
        </p:txBody>
      </p:sp>
      <p:pic>
        <p:nvPicPr>
          <p:cNvPr id="5122" name="Picture 2" descr="C:\Users\User\Desktop\Новая папкаФОТО ТЕАТР И ДР. ДЕКАБРЬ 2017\IMG_2386.JPG"/>
          <p:cNvPicPr>
            <a:picLocks noChangeAspect="1" noChangeArrowheads="1"/>
          </p:cNvPicPr>
          <p:nvPr/>
        </p:nvPicPr>
        <p:blipFill>
          <a:blip r:embed="rId3" cstate="print"/>
          <a:srcRect r="-786" b="19744"/>
          <a:stretch>
            <a:fillRect/>
          </a:stretch>
        </p:blipFill>
        <p:spPr bwMode="auto">
          <a:xfrm>
            <a:off x="395536" y="1196752"/>
            <a:ext cx="518457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User\Desktop\Новая папкаФОТО ТЕАТР И ДР. ДЕКАБРЬ 2017\IMG_23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465004"/>
            <a:ext cx="4088003" cy="3066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http://alena-maksi2012.narod.ru/olderfiles/1/Bellesfee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148064" y="332656"/>
            <a:ext cx="3528392" cy="302433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2b8bf42375207bb2e0c4b18c485cbf1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7414"/>
            <a:ext cx="9144000" cy="71554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 на прищепках</a:t>
            </a:r>
            <a:endParaRPr lang="ru-RU" dirty="0"/>
          </a:p>
        </p:txBody>
      </p:sp>
      <p:pic>
        <p:nvPicPr>
          <p:cNvPr id="10242" name="Picture 2" descr="C:\Users\User\Desktop\Новая папкаФОТО ТЕАТР И ДР. ДЕКАБРЬ 2017\IMG_2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5216128" cy="3912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User\Desktop\Новая папкаФОТО ТЕАТР И ДР. ДЕКАБРЬ 2017\IMG_24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394637">
            <a:off x="4787073" y="2275889"/>
            <a:ext cx="4449815" cy="3337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2b8bf42375207bb2e0c4b18c485cbf1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7414"/>
            <a:ext cx="9144000" cy="71554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 на тарелках</a:t>
            </a:r>
            <a:endParaRPr lang="ru-RU" dirty="0"/>
          </a:p>
        </p:txBody>
      </p:sp>
      <p:pic>
        <p:nvPicPr>
          <p:cNvPr id="7170" name="Picture 2" descr="C:\Users\User\Desktop\Новая папкаФОТО ТЕАТР И ДР. ДЕКАБРЬ 2017\IMG_23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28428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User\Desktop\Новая папкаФОТО ТЕАТР И ДР. ДЕКАБРЬ 2017\IMG_2397.JPG"/>
          <p:cNvPicPr>
            <a:picLocks noChangeAspect="1" noChangeArrowheads="1"/>
          </p:cNvPicPr>
          <p:nvPr/>
        </p:nvPicPr>
        <p:blipFill>
          <a:blip r:embed="rId4" cstate="print"/>
          <a:srcRect l="15256"/>
          <a:stretch>
            <a:fillRect/>
          </a:stretch>
        </p:blipFill>
        <p:spPr bwMode="auto">
          <a:xfrm>
            <a:off x="5076056" y="3326382"/>
            <a:ext cx="3559944" cy="3150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7" name="Picture 9" descr="http://liubavyshka.ru/_ph/169/2/584473635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581128"/>
            <a:ext cx="2952328" cy="172219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2b8bf42375207bb2e0c4b18c485cbf1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7414"/>
            <a:ext cx="9144000" cy="71554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Театр на стаканчиках</a:t>
            </a:r>
            <a:endParaRPr lang="ru-RU" dirty="0"/>
          </a:p>
        </p:txBody>
      </p:sp>
      <p:pic>
        <p:nvPicPr>
          <p:cNvPr id="4098" name="Picture 2" descr="C:\Users\User\Desktop\Новая папкаФОТО ТЕАТР И ДР. ДЕКАБРЬ 2017\IMG_2370.JPG"/>
          <p:cNvPicPr>
            <a:picLocks noChangeAspect="1" noChangeArrowheads="1"/>
          </p:cNvPicPr>
          <p:nvPr/>
        </p:nvPicPr>
        <p:blipFill>
          <a:blip r:embed="rId3" cstate="print"/>
          <a:srcRect t="16965" r="-197"/>
          <a:stretch>
            <a:fillRect/>
          </a:stretch>
        </p:blipFill>
        <p:spPr bwMode="auto">
          <a:xfrm rot="21344575">
            <a:off x="251520" y="1340768"/>
            <a:ext cx="4536504" cy="2819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User\Desktop\Новая папкаФОТО ТЕАТР И ДР. ДЕКАБРЬ 2017\IMG_23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8006">
            <a:off x="4727119" y="1287688"/>
            <a:ext cx="4304026" cy="3066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User\Desktop\Новая папкаФОТО ТЕАТР И ДР. ДЕКАБРЬ 2017\IMG_2388.JPG"/>
          <p:cNvPicPr>
            <a:picLocks noChangeAspect="1" noChangeArrowheads="1"/>
          </p:cNvPicPr>
          <p:nvPr/>
        </p:nvPicPr>
        <p:blipFill>
          <a:blip r:embed="rId5" cstate="print"/>
          <a:srcRect r="-2126" b="19222"/>
          <a:stretch>
            <a:fillRect/>
          </a:stretch>
        </p:blipFill>
        <p:spPr bwMode="auto">
          <a:xfrm>
            <a:off x="2339752" y="3861048"/>
            <a:ext cx="424847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96</Words>
  <Application>Microsoft Office PowerPoint</Application>
  <PresentationFormat>Экран (4:3)</PresentationFormat>
  <Paragraphs>26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Пальчиковый театр</vt:lpstr>
      <vt:lpstr>Настольный театр игрушек</vt:lpstr>
      <vt:lpstr>Театр в коробке</vt:lpstr>
      <vt:lpstr>Театр на ложках</vt:lpstr>
      <vt:lpstr>Театр на прищепках</vt:lpstr>
      <vt:lpstr>Театр на тарелках</vt:lpstr>
      <vt:lpstr>Театр на стаканчиках</vt:lpstr>
      <vt:lpstr>Театр би-ба-бо</vt:lpstr>
      <vt:lpstr>КОСТЮМИРОВАННЫЙ ТЕАТР</vt:lpstr>
      <vt:lpstr>КОСТЮМИРОВАННЫЙ ТЕАТР</vt:lpstr>
      <vt:lpstr>Магнитный театр</vt:lpstr>
      <vt:lpstr>Театр маски </vt:lpstr>
      <vt:lpstr>Театр на фланелеграфе или ковролинограф</vt:lpstr>
      <vt:lpstr>Театр на платках </vt:lpstr>
      <vt:lpstr>Декорации к спектаклям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Светлана</cp:lastModifiedBy>
  <cp:revision>21</cp:revision>
  <dcterms:created xsi:type="dcterms:W3CDTF">2017-12-03T12:35:51Z</dcterms:created>
  <dcterms:modified xsi:type="dcterms:W3CDTF">2018-01-17T15:25:35Z</dcterms:modified>
</cp:coreProperties>
</file>