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CDA57-3EF9-4631-83AD-F00ED2C3CC0B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3419D-9FD6-4520-9200-39284BA39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9C054-1A53-4110-A2EC-79B3B1318E97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8CEE-6603-4ED8-A55D-B5C4F29EE5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2EE2-BDA5-4552-8ADB-3FA2EDC78808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B7542-07F4-4DBE-861F-64321D8D8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F47A1-22B8-4543-8105-D4614BAFEB86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3FA1F-FF7E-4818-AFDA-77B97645B3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C207D-FCA2-46D9-9AF2-08D5CB519F4E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6CC1E-984D-4934-9871-8FCCF706C8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E3FF6-3A28-45ED-B7A1-0563851A6B93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16B37-A379-436F-8A2E-6AA97BD7D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AB58D-4FFF-4563-89E2-FEA1F0E6C675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97BC7-2421-4DED-AE06-1D8059739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5B8C3-B22E-4389-9F6E-85847B4DAEFA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A25AA-692F-43AB-932D-8EEA0F049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14113-A27A-43B0-AA31-E9956F6CDDE0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3C1CF-210A-4B32-A03D-DD6D97B3F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E945A-3FC7-4DAD-BF74-322C9A78F391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6E04A-218E-4427-A400-519C460F7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28843-B915-46AF-8719-1416211D4C54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1EFE5-5A51-442E-B004-766DA386E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518DD9-2CDC-458F-AE70-3DCB95C9B504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3AB0FE-5AEF-4CEF-B47A-F96D63900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file:///C:\Users\User\Desktop\Downloads\Detskij_sad_-_Lyubimyj_detskij_sad_(iPlayer.fm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jpeg"/><Relationship Id="rId2" Type="http://schemas.openxmlformats.org/officeDocument/2006/relationships/audio" Target="file:///C:\Users\User\Desktop\Downloads\Moya_lyubimaya_detskaya_pesenka_-_Pro_mishku_(iPlayer.fm).mp3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hyperlink" Target="http://crazymama.ru/verse1.php?a=1&amp;id_verse1=1885&amp;id_type_verse1=3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 descr="http://fashionblogeu.info/photo/56b680d7400b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0"/>
            <a:ext cx="9612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7"/>
            <a:ext cx="7990656" cy="1008111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«Воспитанники – моя гордость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br>
              <a:rPr lang="ru-RU" b="1" dirty="0" smtClean="0">
                <a:ln w="11430"/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фото на конкурс сентябрь\P2210736.JPG"/>
          <p:cNvPicPr>
            <a:picLocks noChangeAspect="1" noChangeArrowheads="1"/>
          </p:cNvPicPr>
          <p:nvPr/>
        </p:nvPicPr>
        <p:blipFill>
          <a:blip r:embed="rId5" cstate="print"/>
          <a:srcRect r="1056" b="11216"/>
          <a:stretch>
            <a:fillRect/>
          </a:stretch>
        </p:blipFill>
        <p:spPr bwMode="auto">
          <a:xfrm rot="20589503">
            <a:off x="121064" y="1713911"/>
            <a:ext cx="3965073" cy="266888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Рисунок 9" descr="D:\ВСЕ ФОТО\сад июль 1 младшая группа\IMG_5823.JPG"/>
          <p:cNvPicPr/>
          <p:nvPr/>
        </p:nvPicPr>
        <p:blipFill>
          <a:blip r:embed="rId6" cstate="print"/>
          <a:srcRect r="278" b="20633"/>
          <a:stretch>
            <a:fillRect/>
          </a:stretch>
        </p:blipFill>
        <p:spPr bwMode="auto">
          <a:xfrm rot="1245316">
            <a:off x="4763457" y="1532905"/>
            <a:ext cx="4025086" cy="2743212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Detskij_sad_-_Lyubimyj_detskij_sad_(iPlayer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64488" y="6245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flipH="1">
            <a:off x="4932038" y="4149080"/>
            <a:ext cx="4464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Презентацию подготовила:</a:t>
            </a:r>
          </a:p>
          <a:p>
            <a:r>
              <a:rPr lang="ru-RU" sz="20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ИЛЬЮШЕНКОВА СВЕТЛАНА ВИКТОРОВНА</a:t>
            </a:r>
          </a:p>
          <a:p>
            <a:r>
              <a:rPr lang="ru-RU" sz="20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воспитатель МБДОУ детский сад №15 город Ярцево Смоленской обл.</a:t>
            </a:r>
            <a:endParaRPr lang="ru-RU" sz="2000" b="1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Рисунок 8" descr=" Ильюшенкова Светлана Викторовна 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4077072"/>
            <a:ext cx="208823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6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5" descr="http://mental-health-russia.ru/uploads/images/news/%D1%84%D0%BE%D1%82%D0%BE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476250"/>
            <a:ext cx="2890838" cy="39497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</a:t>
            </a:r>
            <a:r>
              <a:rPr lang="ru-RU" b="1" dirty="0" smtClean="0"/>
              <a:t>Праздника такого нет в календаре, 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Но для нас он важный в жизни и в судьбе. 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Без него мы просто не смогли бы жить, 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Радоваться миру, учиться и творить. 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95936" y="2852936"/>
            <a:ext cx="4608512" cy="122413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rPr>
              <a:t>Моё ромашковое счастья</a:t>
            </a:r>
          </a:p>
        </p:txBody>
      </p:sp>
      <p:pic>
        <p:nvPicPr>
          <p:cNvPr id="8" name="Содержимое 3" descr="D:\ВСЕ ФОТО\сад день семьи\Изображение 066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320480" cy="2952328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 descr="D:\ВСЕ ФОТО\сад день семьи\Изображение 0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09623">
            <a:off x="95799" y="3399871"/>
            <a:ext cx="4320480" cy="2808311"/>
          </a:xfrm>
          <a:prstGeom prst="hear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D:\ВСЕ ФОТО\сад день семьи\Изображение 08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90404">
            <a:off x="5355747" y="4207304"/>
            <a:ext cx="3640630" cy="2819017"/>
          </a:xfrm>
          <a:prstGeom prst="hear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http://www.playcast.ru/uploads/2014/03/13/7836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44538" y="0"/>
            <a:ext cx="988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prstTxWarp prst="textDeflateBottom">
              <a:avLst/>
            </a:prstTxWarp>
            <a:normAutofit/>
            <a:scene3d>
              <a:camera prst="perspectiveHeroicExtremeRightFacing"/>
              <a:lightRig rig="threeP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Конкурс «Кто быстрее!»</a:t>
            </a:r>
            <a:endParaRPr lang="ru-RU" b="1" dirty="0">
              <a:ln w="19050">
                <a:solidFill>
                  <a:srgbClr val="FFFF00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Рисунок 9" descr="D:\ВСЕ ФОТО\сад день семьи\Изображение 0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72013">
            <a:off x="67338" y="1595073"/>
            <a:ext cx="3874621" cy="3073502"/>
          </a:xfrm>
          <a:prstGeom prst="round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Содержимое 5" descr="D:\ВСЕ ФОТО\сад день семьи\Изображение 052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 rot="1757586">
            <a:off x="4574615" y="1291868"/>
            <a:ext cx="4106866" cy="2963948"/>
          </a:xfrm>
          <a:prstGeom prst="roundRect">
            <a:avLst/>
          </a:prstGeom>
          <a:ln w="3810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D:\ВСЕ ФОТО\сад день семьи\Изображение 0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15424">
            <a:off x="2739774" y="3944457"/>
            <a:ext cx="3918124" cy="2388244"/>
          </a:xfrm>
          <a:prstGeom prst="round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http://www.playcast.ru/uploads/2014/03/13/78367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192213" y="0"/>
            <a:ext cx="10336213" cy="68580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272808" cy="1944216"/>
          </a:xfrm>
        </p:spPr>
        <p:txBody>
          <a:bodyPr rtlCol="0">
            <a:prstTxWarp prst="textInflateBottom">
              <a:avLst/>
            </a:prstTxWarp>
            <a:normAutofit/>
            <a:scene3d>
              <a:camera prst="isometricOffAxis2Lef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err="1" smtClean="0">
                <a:ln w="38100">
                  <a:solidFill>
                    <a:srgbClr val="FFFF00"/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Поздравлялка</a:t>
            </a:r>
            <a:endParaRPr lang="ru-RU" b="1" dirty="0">
              <a:ln w="38100">
                <a:solidFill>
                  <a:srgbClr val="FFFF00"/>
                </a:solidFill>
                <a:prstDash val="solid"/>
              </a:ln>
              <a:solidFill>
                <a:schemeClr val="accent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Рисунок 6" descr="D:\газета выпуск №1 июнь\фото на газету\IMG_68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43263">
            <a:off x="-729787" y="810975"/>
            <a:ext cx="3103039" cy="210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газета выпуск №1 июнь\фото на газету\IMG_68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468561" y="3761655"/>
            <a:ext cx="331237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газета выпуск №1 июнь\фото на газету\IMG_68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46894">
            <a:off x="5944773" y="2140648"/>
            <a:ext cx="3074453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газета выпуск №1 июнь\фото на газету\IMG_68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241034">
            <a:off x="3008439" y="2783314"/>
            <a:ext cx="3178175" cy="238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2" name="Picture 4" descr="http://www.playcast.ru/uploads/2014/03/13/78367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76213" y="0"/>
            <a:ext cx="9320213" cy="685800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txBody>
          <a:bodyPr anchor="ctr">
            <a:prstTxWarp prst="textDeflateBottom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Умелые ручки</a:t>
            </a:r>
          </a:p>
        </p:txBody>
      </p:sp>
      <p:pic>
        <p:nvPicPr>
          <p:cNvPr id="7" name="Рисунок 6" descr="D:\газета выпуск №1 июнь\фото на газету\IMG_68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9214">
            <a:off x="617276" y="1103798"/>
            <a:ext cx="3779912" cy="2304256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7" descr="D:\газета выпуск №1 июнь\фото на газету\IMG_68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65854">
            <a:off x="5342388" y="1101795"/>
            <a:ext cx="3024336" cy="252028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 descr="D:\ВСЕ ФОТО\детский сад 2013\IMG_27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645024"/>
            <a:ext cx="3024336" cy="2448272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Picture 2" descr="D:\ВСЕ ФОТО\детский сад 2013\IMG_27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509120"/>
            <a:ext cx="2784310" cy="2088232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Рисунок 10" descr="D:\газета выпуск №1 июнь\фото на газету\IMG_68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221088"/>
            <a:ext cx="2483768" cy="216024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Содержимое 3" descr="http://mdou23meleuz.ucoz.ru/_si/0/66752911.jpg"/>
          <p:cNvPicPr>
            <a:picLocks noGrp="1"/>
          </p:cNvPicPr>
          <p:nvPr>
            <p:ph idx="1"/>
          </p:nvPr>
        </p:nvPicPr>
        <p:blipFill>
          <a:blip r:embed="rId4" cstate="print"/>
          <a:srcRect t="2595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anchor="ctr">
            <a:prstTxWarp prst="textWave4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НАШ ЛЮБИМЫЙ ОГОРОД</a:t>
            </a:r>
          </a:p>
        </p:txBody>
      </p:sp>
      <p:pic>
        <p:nvPicPr>
          <p:cNvPr id="6" name="Рисунок 5" descr="D:\газета выпуск №1 июнь\фото на газету\IMG_6730.JPG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 rot="20562311">
            <a:off x="307695" y="1435850"/>
            <a:ext cx="296068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газета выпуск №1 июнь\фото на газету\IMG_6624.JPG"/>
          <p:cNvPicPr/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1176283">
            <a:off x="6536276" y="1732890"/>
            <a:ext cx="2736304" cy="2309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газета выпуск №1 июнь\фото на газету\IMG_6616.JPG"/>
          <p:cNvPicPr/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2987824" y="1556792"/>
            <a:ext cx="381642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1" name="Рисунок 8" descr="D:\газета выпуск №1 июнь\фото на газету\IMG_6733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l="9650" t="2193" r="10349"/>
          <a:stretch>
            <a:fillRect/>
          </a:stretch>
        </p:blipFill>
        <p:spPr bwMode="auto">
          <a:xfrm rot="3917446">
            <a:off x="536576" y="3981450"/>
            <a:ext cx="25527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Е ФОТО\детский сад 2013\IMG_2745.jpg"/>
          <p:cNvPicPr/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3707904" y="4293096"/>
            <a:ext cx="2362448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:\газета выпуск №1 июнь\фото на газету\IMG_6621.JPG"/>
          <p:cNvPicPr/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 rot="2373750">
            <a:off x="6274736" y="4101365"/>
            <a:ext cx="2435801" cy="2237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Moya_lyubimaya_detskaya_pesenka_-_Pro_mishku_(iPlayer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3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Содержимое 3" descr="http://fashionblogeu.info/photo/56b680d7400b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79388" y="476250"/>
            <a:ext cx="2879725" cy="374491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Огород, мой огород!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В огороде много забот: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Тут и репа, и салат,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Тут и свекла, и горох.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А картофель разве плох?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Наш зеленый огород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Нас прокормит круглый год!</a:t>
            </a:r>
          </a:p>
        </p:txBody>
      </p:sp>
      <p:pic>
        <p:nvPicPr>
          <p:cNvPr id="7" name="Рисунок 6" descr="C:\Users\User\Desktop\фото на конкурс сентябрь\IMG_6455.JPG"/>
          <p:cNvPicPr/>
          <p:nvPr/>
        </p:nvPicPr>
        <p:blipFill>
          <a:blip r:embed="rId4" cstate="print"/>
          <a:srcRect t="31579" r="-1852"/>
          <a:stretch>
            <a:fillRect/>
          </a:stretch>
        </p:blipFill>
        <p:spPr bwMode="auto">
          <a:xfrm rot="20964909">
            <a:off x="2472751" y="335081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\Desktop\фото на конкурс сентябрь\IMG_6483.JPG"/>
          <p:cNvPicPr/>
          <p:nvPr/>
        </p:nvPicPr>
        <p:blipFill>
          <a:blip r:embed="rId5" cstate="print"/>
          <a:srcRect t="20171" r="-2000" b="5871"/>
          <a:stretch>
            <a:fillRect/>
          </a:stretch>
        </p:blipFill>
        <p:spPr bwMode="auto">
          <a:xfrm>
            <a:off x="323528" y="3645024"/>
            <a:ext cx="374441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Desktop\фото на конкурс сентябрь\IMG_7008.JPG"/>
          <p:cNvPicPr/>
          <p:nvPr/>
        </p:nvPicPr>
        <p:blipFill>
          <a:blip r:embed="rId6" cstate="print"/>
          <a:srcRect t="2886" r="11826"/>
          <a:stretch>
            <a:fillRect/>
          </a:stretch>
        </p:blipFill>
        <p:spPr bwMode="auto">
          <a:xfrm rot="1265510">
            <a:off x="6371733" y="752652"/>
            <a:ext cx="2412695" cy="244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esktop\фото на конкурс сентябрь\2013-02-15 09.29.32.jpg"/>
          <p:cNvPicPr/>
          <p:nvPr/>
        </p:nvPicPr>
        <p:blipFill>
          <a:blip r:embed="rId7" cstate="print"/>
          <a:srcRect t="10345" r="1164"/>
          <a:stretch>
            <a:fillRect/>
          </a:stretch>
        </p:blipFill>
        <p:spPr bwMode="auto">
          <a:xfrm>
            <a:off x="3851920" y="2780928"/>
            <a:ext cx="237626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Desktop\фото на конкурс сентябрь\2013-03-15 07.50.20.jpg"/>
          <p:cNvPicPr/>
          <p:nvPr/>
        </p:nvPicPr>
        <p:blipFill>
          <a:blip r:embed="rId8" cstate="print"/>
          <a:srcRect b="16667"/>
          <a:stretch>
            <a:fillRect/>
          </a:stretch>
        </p:blipFill>
        <p:spPr bwMode="auto">
          <a:xfrm rot="2251208">
            <a:off x="5917693" y="3978295"/>
            <a:ext cx="309634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4" name="Содержимое 3" descr="Детские стихи к 8 марта 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396413" cy="6858000"/>
          </a:xfrm>
        </p:spPr>
      </p:pic>
      <p:sp>
        <p:nvSpPr>
          <p:cNvPr id="28675" name="Прямоугольник 4"/>
          <p:cNvSpPr>
            <a:spLocks noChangeArrowheads="1"/>
          </p:cNvSpPr>
          <p:nvPr/>
        </p:nvSpPr>
        <p:spPr bwMode="auto">
          <a:xfrm>
            <a:off x="323850" y="333375"/>
            <a:ext cx="316865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Позади уже морозы,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Уж весна - красна кругом.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несу букет мимозы,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им украсить дом.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букеты, и подарки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Каждый кавалер купил.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дворе 8 Марта —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Женский праздник наступил.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здоровья пожелаю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Маме, бабушке, сестре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И, конечно, поздравляю</a:t>
            </a:r>
            <a:b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Всех девчонок на земле!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фото на конкурс сентябрь\IMG_49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60648"/>
            <a:ext cx="4124300" cy="295232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G:\DCIM\156___09\IMG_7516.JPG"/>
          <p:cNvPicPr/>
          <p:nvPr/>
        </p:nvPicPr>
        <p:blipFill>
          <a:blip r:embed="rId5" cstate="print"/>
          <a:srcRect l="3695" t="9606" r="7299" b="5757"/>
          <a:stretch>
            <a:fillRect/>
          </a:stretch>
        </p:blipFill>
        <p:spPr bwMode="auto">
          <a:xfrm rot="4865791">
            <a:off x="2865483" y="3960605"/>
            <a:ext cx="2759056" cy="1967039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D:\ВСЕ ФОТО\1 ясельная\IMG_5056.JPG"/>
          <p:cNvPicPr/>
          <p:nvPr/>
        </p:nvPicPr>
        <p:blipFill>
          <a:blip r:embed="rId6" cstate="print"/>
          <a:srcRect l="15713" t="27137" r="11491" b="18803"/>
          <a:stretch>
            <a:fillRect/>
          </a:stretch>
        </p:blipFill>
        <p:spPr bwMode="auto">
          <a:xfrm>
            <a:off x="5652120" y="3284984"/>
            <a:ext cx="3726557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Содержимое 3" descr="http://img0.liveinternet.ru/images/attach/c/8/101/568/101568110_Dinosauri_Baby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80975" y="0"/>
            <a:ext cx="9144000" cy="6858000"/>
          </a:xfr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0" y="333375"/>
            <a:ext cx="3203575" cy="652462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  Очень много лет назад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Жил на свете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динозавр.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Злым задирой динозавра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Звали звери за глаза.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Динозавр ночью спал,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Днём в болоте мох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щипал,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И дороги динозавр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Никому не уступал.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Никого не уважал,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Всех зверюшек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обижал.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Кто навстречу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попадётся,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Всех расплющить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угрожал.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</a:endParaRPr>
          </a:p>
        </p:txBody>
      </p:sp>
      <p:pic>
        <p:nvPicPr>
          <p:cNvPr id="7" name="Рисунок 6" descr="C:\Users\User\Desktop\фото на конкурс сентябрь\IMG_71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88640"/>
            <a:ext cx="432048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\Desktop\фото на конкурс сентябрь\IMG_7113.JPG"/>
          <p:cNvPicPr/>
          <p:nvPr/>
        </p:nvPicPr>
        <p:blipFill>
          <a:blip r:embed="rId5" cstate="print"/>
          <a:srcRect t="2778" r="10289"/>
          <a:stretch>
            <a:fillRect/>
          </a:stretch>
        </p:blipFill>
        <p:spPr bwMode="auto">
          <a:xfrm rot="5400000">
            <a:off x="2339753" y="3429001"/>
            <a:ext cx="352839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Desktop\фото на конкурс сентябрь\IMG_7220.JPG"/>
          <p:cNvPicPr/>
          <p:nvPr/>
        </p:nvPicPr>
        <p:blipFill>
          <a:blip r:embed="rId6" cstate="print"/>
          <a:srcRect t="9429" r="2273"/>
          <a:stretch>
            <a:fillRect/>
          </a:stretch>
        </p:blipFill>
        <p:spPr bwMode="auto">
          <a:xfrm>
            <a:off x="5652120" y="3068960"/>
            <a:ext cx="3096344" cy="276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Содержимое 3" descr="http://pedsovet.su/_ld/357/0352481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:\Users\User\Desktop\все фото февраль -2016 по август 2016\152___05\IMG_65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573016"/>
            <a:ext cx="3528392" cy="266429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C:\Users\User\Desktop\все фото февраль -2016 по август 2016\151___04\IMG_6497.JPG"/>
          <p:cNvPicPr/>
          <p:nvPr/>
        </p:nvPicPr>
        <p:blipFill>
          <a:blip r:embed="rId5" cstate="print"/>
          <a:srcRect t="1543" r="77"/>
          <a:stretch>
            <a:fillRect/>
          </a:stretch>
        </p:blipFill>
        <p:spPr bwMode="auto">
          <a:xfrm>
            <a:off x="5004048" y="692696"/>
            <a:ext cx="3455412" cy="233553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C:\Users\User\Desktop\все фото февраль -2016 по август 2016\152___05\IMG_658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429000"/>
            <a:ext cx="3895725" cy="291465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1547813" y="404813"/>
            <a:ext cx="3744912" cy="352901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+mn-lt"/>
              </a:rPr>
              <a:t>День Победы 9 Мая –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+mn-lt"/>
              </a:rPr>
              <a:t>Праздник мира в стране и весны.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+mn-lt"/>
              </a:rPr>
              <a:t>В этот день мы солдат вспоминаем,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+mn-lt"/>
              </a:rPr>
              <a:t>Не вернувшихся в семьи с войны.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+mn-lt"/>
              </a:rPr>
              <a:t>В этот праздник мы чествуем дедов,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+mn-lt"/>
              </a:rPr>
              <a:t>Защитивших родную страну,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+mn-lt"/>
              </a:rPr>
              <a:t>Подарившим народам Победу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+mn-lt"/>
              </a:rPr>
              <a:t>И вернувшим нам мир и весну!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+mn-lt"/>
              </a:rPr>
              <a:t> 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Содержимое 3" descr="http://www.melanie01.at/Diddl/Wallpaper/diddlsterne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0" y="0"/>
            <a:ext cx="3995738" cy="566102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В космосе так здорово!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Звёзды и планеты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В чёрной невесомости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Медленно плывут!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В космосе так здорово!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Острые ракеты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На огромной скорости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Мчатся там и тут!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Так чудесно в космосе!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Так волшебно в космосе!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В настоящем космосе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Побывал однажды!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В настоящем космосе!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В том, который видел сквозь,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В том, который видел сквозь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Телескоп бумажный!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</a:endParaRPr>
          </a:p>
        </p:txBody>
      </p:sp>
      <p:pic>
        <p:nvPicPr>
          <p:cNvPr id="6" name="Рисунок 5" descr="C:\Users\User\Desktop\все фото февраль -2016 по август 2016\151___04\IMG_6452.JPG"/>
          <p:cNvPicPr/>
          <p:nvPr/>
        </p:nvPicPr>
        <p:blipFill>
          <a:blip r:embed="rId4" cstate="print"/>
          <a:srcRect t="30882"/>
          <a:stretch>
            <a:fillRect/>
          </a:stretch>
        </p:blipFill>
        <p:spPr bwMode="auto">
          <a:xfrm>
            <a:off x="2987824" y="260648"/>
            <a:ext cx="5362575" cy="215265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User\Desktop\все фото февраль -2016 по август 2016\151___04\IMG_6443.JPG"/>
          <p:cNvPicPr/>
          <p:nvPr/>
        </p:nvPicPr>
        <p:blipFill>
          <a:blip r:embed="rId5" cstate="print"/>
          <a:srcRect l="7283" t="6073" r="15638"/>
          <a:stretch>
            <a:fillRect/>
          </a:stretch>
        </p:blipFill>
        <p:spPr bwMode="auto">
          <a:xfrm rot="20541980">
            <a:off x="3078332" y="2824839"/>
            <a:ext cx="2978785" cy="201041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User\Desktop\все фото февраль -2016 по август 2016\151___04\IMG_6446.JPG"/>
          <p:cNvPicPr/>
          <p:nvPr/>
        </p:nvPicPr>
        <p:blipFill>
          <a:blip r:embed="rId6" cstate="print"/>
          <a:srcRect r="1493" b="11952"/>
          <a:stretch>
            <a:fillRect/>
          </a:stretch>
        </p:blipFill>
        <p:spPr bwMode="auto">
          <a:xfrm rot="1018671">
            <a:off x="6106985" y="2833935"/>
            <a:ext cx="3143250" cy="2105025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User\Desktop\фото на конкурс сентябрь\IMG_3778.JPG"/>
          <p:cNvPicPr/>
          <p:nvPr/>
        </p:nvPicPr>
        <p:blipFill>
          <a:blip r:embed="rId7" cstate="print"/>
          <a:srcRect b="20868"/>
          <a:stretch>
            <a:fillRect/>
          </a:stretch>
        </p:blipFill>
        <p:spPr bwMode="auto">
          <a:xfrm rot="5400000">
            <a:off x="4566087" y="3899760"/>
            <a:ext cx="2316081" cy="360040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Содержимое 6" descr="http://9948451.ru/uploads/posts/2014-05/1401263896_img21.jpg"/>
          <p:cNvPicPr>
            <a:picLocks noGrp="1"/>
          </p:cNvPicPr>
          <p:nvPr>
            <p:ph idx="1"/>
          </p:nvPr>
        </p:nvPicPr>
        <p:blipFill>
          <a:blip r:embed="rId3" cstate="print"/>
          <a:srcRect b="4851"/>
          <a:stretch>
            <a:fillRect/>
          </a:stretch>
        </p:blipFill>
        <p:spPr>
          <a:xfrm>
            <a:off x="0" y="0"/>
            <a:ext cx="9648825" cy="6858000"/>
          </a:xfrm>
        </p:spPr>
      </p:pic>
      <p:sp>
        <p:nvSpPr>
          <p:cNvPr id="14338" name="Прямоугольник 4"/>
          <p:cNvSpPr>
            <a:spLocks noChangeArrowheads="1"/>
          </p:cNvSpPr>
          <p:nvPr/>
        </p:nvSpPr>
        <p:spPr bwMode="auto">
          <a:xfrm>
            <a:off x="395288" y="836613"/>
            <a:ext cx="3097212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u="sng" dirty="0">
                <a:latin typeface="Calibri" pitchFamily="34" charset="0"/>
              </a:rPr>
              <a:t>Чтоб здоровым быть сполна</a:t>
            </a:r>
            <a:br>
              <a:rPr lang="ru-RU" sz="2400" b="1" u="sng" dirty="0">
                <a:latin typeface="Calibri" pitchFamily="34" charset="0"/>
              </a:rPr>
            </a:br>
            <a:r>
              <a:rPr lang="ru-RU" sz="2400" b="1" u="sng" dirty="0">
                <a:latin typeface="Calibri" pitchFamily="34" charset="0"/>
              </a:rPr>
              <a:t>Физкультура всем нужна.</a:t>
            </a:r>
            <a:br>
              <a:rPr lang="ru-RU" sz="2400" b="1" u="sng" dirty="0">
                <a:latin typeface="Calibri" pitchFamily="34" charset="0"/>
              </a:rPr>
            </a:br>
            <a:r>
              <a:rPr lang="ru-RU" sz="2400" b="1" u="sng" dirty="0">
                <a:latin typeface="Calibri" pitchFamily="34" charset="0"/>
              </a:rPr>
              <a:t>Для начала по порядку -</a:t>
            </a:r>
            <a:br>
              <a:rPr lang="ru-RU" sz="2400" b="1" u="sng" dirty="0">
                <a:latin typeface="Calibri" pitchFamily="34" charset="0"/>
              </a:rPr>
            </a:br>
            <a:r>
              <a:rPr lang="ru-RU" sz="2400" b="1" u="sng" dirty="0">
                <a:latin typeface="Calibri" pitchFamily="34" charset="0"/>
              </a:rPr>
              <a:t>Утром сделаем зарядку!</a:t>
            </a:r>
            <a:br>
              <a:rPr lang="ru-RU" sz="2400" b="1" u="sng" dirty="0">
                <a:latin typeface="Calibri" pitchFamily="34" charset="0"/>
              </a:rPr>
            </a:br>
            <a:r>
              <a:rPr lang="ru-RU" sz="2400" b="1" u="sng" dirty="0">
                <a:latin typeface="Calibri" pitchFamily="34" charset="0"/>
              </a:rPr>
              <a:t/>
            </a:r>
            <a:br>
              <a:rPr lang="ru-RU" sz="2400" b="1" u="sng" dirty="0">
                <a:latin typeface="Calibri" pitchFamily="34" charset="0"/>
              </a:rPr>
            </a:br>
            <a:r>
              <a:rPr lang="ru-RU" sz="2400" b="1" u="sng" dirty="0">
                <a:latin typeface="Calibri" pitchFamily="34" charset="0"/>
              </a:rPr>
              <a:t>И без всякого сомненья</a:t>
            </a:r>
            <a:br>
              <a:rPr lang="ru-RU" sz="2400" b="1" u="sng" dirty="0">
                <a:latin typeface="Calibri" pitchFamily="34" charset="0"/>
              </a:rPr>
            </a:br>
            <a:r>
              <a:rPr lang="ru-RU" sz="2400" b="1" u="sng" dirty="0">
                <a:latin typeface="Calibri" pitchFamily="34" charset="0"/>
              </a:rPr>
              <a:t>Есть хорошее решенье -</a:t>
            </a:r>
            <a:br>
              <a:rPr lang="ru-RU" sz="2400" b="1" u="sng" dirty="0">
                <a:latin typeface="Calibri" pitchFamily="34" charset="0"/>
              </a:rPr>
            </a:br>
            <a:r>
              <a:rPr lang="ru-RU" sz="2400" b="1" u="sng" dirty="0">
                <a:latin typeface="Calibri" pitchFamily="34" charset="0"/>
              </a:rPr>
              <a:t>Бег полезен и игра,</a:t>
            </a:r>
            <a:br>
              <a:rPr lang="ru-RU" sz="2400" b="1" u="sng" dirty="0">
                <a:latin typeface="Calibri" pitchFamily="34" charset="0"/>
              </a:rPr>
            </a:br>
            <a:r>
              <a:rPr lang="ru-RU" sz="2400" b="1" u="sng" dirty="0">
                <a:latin typeface="Calibri" pitchFamily="34" charset="0"/>
              </a:rPr>
              <a:t>Занимайся детвора!</a:t>
            </a:r>
            <a:r>
              <a:rPr lang="ru-RU" dirty="0">
                <a:latin typeface="Calibri" pitchFamily="34" charset="0"/>
              </a:rPr>
              <a:t/>
            </a:r>
            <a:br>
              <a:rPr lang="ru-RU" dirty="0">
                <a:latin typeface="Calibri" pitchFamily="34" charset="0"/>
              </a:rPr>
            </a:br>
            <a:endParaRPr lang="ru-RU" dirty="0">
              <a:latin typeface="Calibri" pitchFamily="34" charset="0"/>
            </a:endParaRPr>
          </a:p>
        </p:txBody>
      </p:sp>
      <p:pic>
        <p:nvPicPr>
          <p:cNvPr id="9" name="Picture 2" descr="D:\все фото февраль -2016 по август 2016\IMG_7508.JPG"/>
          <p:cNvPicPr>
            <a:picLocks noChangeAspect="1" noChangeArrowheads="1"/>
          </p:cNvPicPr>
          <p:nvPr/>
        </p:nvPicPr>
        <p:blipFill>
          <a:blip r:embed="rId4" cstate="print"/>
          <a:srcRect t="5055" r="246" b="19259"/>
          <a:stretch>
            <a:fillRect/>
          </a:stretch>
        </p:blipFill>
        <p:spPr bwMode="auto">
          <a:xfrm rot="20445620">
            <a:off x="2432987" y="1445242"/>
            <a:ext cx="3603983" cy="205082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Рисунок 9" descr="D:\все фото февраль -2016 по август 2016\IMG_74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82114">
            <a:off x="2809165" y="3689516"/>
            <a:ext cx="2945870" cy="252028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Рисунок 10" descr="D:\все фото февраль -2016 по август 2016\IMG_74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35895">
            <a:off x="6300192" y="1124744"/>
            <a:ext cx="3086033" cy="216024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Рисунок 11" descr="D:\все фото февраль -2016 по август 2016\IMG_745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356992"/>
            <a:ext cx="2664296" cy="230425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0" name="Содержимое 3" descr="http://www.2photo.ru/uploads/posts/4268/20090716/kim-jong-bok/16_07_2009_0789887001247771665_kim-jong-bok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0" y="260350"/>
            <a:ext cx="3635375" cy="482441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dirty="0">
                <a:latin typeface="+mn-lt"/>
              </a:rPr>
              <a:t>   В магазине, на базаре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И в буфете, наконец,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Всюду, где бы ни бывали,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Вас встречает продавец.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Он продаст кефир старушке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И свисток озорнику,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Ленту яркую девчушке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И ватрушку толстяку.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</a:endParaRPr>
          </a:p>
        </p:txBody>
      </p:sp>
      <p:pic>
        <p:nvPicPr>
          <p:cNvPr id="32772" name="Рисунок 6" descr="C:\Users\User\Desktop\фото на конкурс сентябрь\IMG_7223.JPG"/>
          <p:cNvPicPr>
            <a:picLocks noChangeAspect="1" noChangeArrowheads="1"/>
          </p:cNvPicPr>
          <p:nvPr/>
        </p:nvPicPr>
        <p:blipFill>
          <a:blip r:embed="rId3" cstate="print"/>
          <a:srcRect t="4349" r="13954"/>
          <a:stretch>
            <a:fillRect/>
          </a:stretch>
        </p:blipFill>
        <p:spPr bwMode="auto">
          <a:xfrm>
            <a:off x="5003800" y="260350"/>
            <a:ext cx="30972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7" descr="C:\Users\User\Desktop\фото на конкурс сентябрь\IMG_7228.JPG"/>
          <p:cNvPicPr>
            <a:picLocks noChangeAspect="1" noChangeArrowheads="1"/>
          </p:cNvPicPr>
          <p:nvPr/>
        </p:nvPicPr>
        <p:blipFill>
          <a:blip r:embed="rId4" cstate="print"/>
          <a:srcRect t="2563" r="9195"/>
          <a:stretch>
            <a:fillRect/>
          </a:stretch>
        </p:blipFill>
        <p:spPr bwMode="auto">
          <a:xfrm>
            <a:off x="4283968" y="3212976"/>
            <a:ext cx="4537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Содержимое 5" descr="http://www.mamusik.ru/upload/userimages/vrecgifwxreiigetizbqo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0" y="692150"/>
            <a:ext cx="3203575" cy="5689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>
                <a:latin typeface="+mn-lt"/>
              </a:rPr>
              <a:t>    Мы военных уважаем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Это люди смелые,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Мудрые, отважные,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Ловкие, умелые.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/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Их профессия важна —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Защищать страну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С 23 Февраля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Поздравить их спешу.</a:t>
            </a:r>
            <a:br>
              <a:rPr lang="ru-RU" sz="3200" dirty="0">
                <a:latin typeface="+mn-lt"/>
              </a:rPr>
            </a:br>
            <a:endParaRPr lang="ru-RU" sz="3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</a:endParaRPr>
          </a:p>
        </p:txBody>
      </p:sp>
      <p:pic>
        <p:nvPicPr>
          <p:cNvPr id="10" name="Рисунок 9" descr="C:\Users\User\Desktop\фото на конкурс сентябрь\IMG_4926.JPG"/>
          <p:cNvPicPr/>
          <p:nvPr/>
        </p:nvPicPr>
        <p:blipFill>
          <a:blip r:embed="rId3" cstate="print"/>
          <a:srcRect t="5882" r="5128" b="17647"/>
          <a:stretch>
            <a:fillRect/>
          </a:stretch>
        </p:blipFill>
        <p:spPr bwMode="auto">
          <a:xfrm>
            <a:off x="3159391" y="740452"/>
            <a:ext cx="3833203" cy="292953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C:\Users\User\Desktop\фото на конкурс сентябрь\P22107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656" y="3933056"/>
            <a:ext cx="3096344" cy="252028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Users\User\Desktop\фото на конкурс сентябрь\P22107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789040"/>
            <a:ext cx="3024336" cy="2312665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3" descr="http://fashionblogeu.info/photo/56b3affaef7a5.jpg"/>
          <p:cNvPicPr>
            <a:picLocks noChangeAspect="1" noChangeArrowheads="1"/>
          </p:cNvPicPr>
          <p:nvPr/>
        </p:nvPicPr>
        <p:blipFill>
          <a:blip r:embed="rId2" cstate="print"/>
          <a:srcRect t="8917" r="-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5"/>
            <a:ext cx="7630616" cy="2475706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b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http://stat18.privet.ru/lr/0a1d8c90758fae31eb8914588ec38a9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068960"/>
            <a:ext cx="3943350" cy="314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Содержимое 3" descr="http://fashionblogeu.info/photo/56b680d7400b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301608" cy="1152128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учимся играя!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 descr="D:\все фото февраль -2016 по август 2016\IMG_7513.JPG"/>
          <p:cNvPicPr/>
          <p:nvPr/>
        </p:nvPicPr>
        <p:blipFill>
          <a:blip r:embed="rId4" cstate="print"/>
          <a:srcRect r="332" b="17455"/>
          <a:stretch>
            <a:fillRect/>
          </a:stretch>
        </p:blipFill>
        <p:spPr bwMode="auto">
          <a:xfrm rot="858155">
            <a:off x="5750936" y="1405264"/>
            <a:ext cx="3150232" cy="236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2" descr="C:\Users\User\Desktop\фото на конкурс сентябрь\2013-02-19 09.45.16.jpg"/>
          <p:cNvPicPr>
            <a:picLocks noChangeAspect="1" noChangeArrowheads="1"/>
          </p:cNvPicPr>
          <p:nvPr/>
        </p:nvPicPr>
        <p:blipFill>
          <a:blip r:embed="rId5" cstate="print"/>
          <a:srcRect t="8105" r="-502"/>
          <a:stretch>
            <a:fillRect/>
          </a:stretch>
        </p:blipFill>
        <p:spPr bwMode="auto">
          <a:xfrm rot="20817325">
            <a:off x="683783" y="4209794"/>
            <a:ext cx="3353118" cy="229946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Рисунок 12" descr="C:\Users\User\Desktop\фото на конкурс сентябрь\IMG_707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503685">
            <a:off x="262672" y="1426043"/>
            <a:ext cx="2797571" cy="234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366" name="Прямоугольник 14"/>
          <p:cNvSpPr>
            <a:spLocks noChangeArrowheads="1"/>
          </p:cNvSpPr>
          <p:nvPr/>
        </p:nvSpPr>
        <p:spPr bwMode="auto">
          <a:xfrm>
            <a:off x="2916238" y="1341438"/>
            <a:ext cx="28797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Математика. C утра</a:t>
            </a:r>
            <a:b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Складывает дружно</a:t>
            </a:r>
            <a:b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Громким хором детвора</a:t>
            </a:r>
            <a:b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Яблоки и груши.</a:t>
            </a:r>
            <a:b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сна опять дела:</a:t>
            </a:r>
            <a:b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Лепка, рисованье.</a:t>
            </a:r>
            <a:b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прошел, домой пора.</a:t>
            </a:r>
            <a:b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Садик, до свиданья</a:t>
            </a:r>
          </a:p>
        </p:txBody>
      </p:sp>
      <p:pic>
        <p:nvPicPr>
          <p:cNvPr id="16" name="Рисунок 15" descr="C:\Users\User\Desktop\фото на конкурс сентябрь\IMG_7089.JPG"/>
          <p:cNvPicPr/>
          <p:nvPr/>
        </p:nvPicPr>
        <p:blipFill>
          <a:blip r:embed="rId7" cstate="print"/>
          <a:srcRect r="352" b="9808"/>
          <a:stretch>
            <a:fillRect/>
          </a:stretch>
        </p:blipFill>
        <p:spPr bwMode="auto">
          <a:xfrm rot="1967104">
            <a:off x="5376048" y="4319358"/>
            <a:ext cx="3039099" cy="186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3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 descr="http://900igr.net/datai/russkij-jazyk/-i/0001-001-Avtor-raboty-uchitel-nachalnykh-klassov-MOU-SOSH-49-g.-Volgogr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2700338" y="692150"/>
            <a:ext cx="3527425" cy="41052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 dirty="0" smtClean="0"/>
              <a:t>     Кто в театре был однажды</a:t>
            </a:r>
            <a:br>
              <a:rPr lang="ru-RU" sz="2000" b="1" dirty="0" smtClean="0"/>
            </a:br>
            <a:r>
              <a:rPr lang="ru-RU" sz="2000" b="1" dirty="0" smtClean="0"/>
              <a:t>Не забудет никогда.</a:t>
            </a:r>
            <a:br>
              <a:rPr lang="ru-RU" sz="2000" b="1" dirty="0" smtClean="0"/>
            </a:br>
            <a:r>
              <a:rPr lang="ru-RU" sz="2000" b="1" dirty="0" smtClean="0"/>
              <a:t>Сцена, занавес, актёры –</a:t>
            </a:r>
            <a:br>
              <a:rPr lang="ru-RU" sz="2000" b="1" dirty="0" smtClean="0"/>
            </a:br>
            <a:r>
              <a:rPr lang="ru-RU" sz="2000" b="1" dirty="0" smtClean="0"/>
              <a:t>Начинается игра!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Мы покажем сказку мамам</a:t>
            </a:r>
            <a:br>
              <a:rPr lang="ru-RU" sz="2000" b="1" dirty="0" smtClean="0"/>
            </a:br>
            <a:r>
              <a:rPr lang="ru-RU" sz="2000" b="1" dirty="0" smtClean="0"/>
              <a:t>Под названьем «Теремок».</a:t>
            </a:r>
            <a:br>
              <a:rPr lang="ru-RU" sz="2000" b="1" dirty="0" smtClean="0"/>
            </a:br>
            <a:r>
              <a:rPr lang="ru-RU" sz="2000" b="1" dirty="0" smtClean="0"/>
              <a:t>Репетировали днями,</a:t>
            </a:r>
            <a:br>
              <a:rPr lang="ru-RU" sz="2000" b="1" dirty="0" smtClean="0"/>
            </a:br>
            <a:r>
              <a:rPr lang="ru-RU" sz="2000" b="1" dirty="0" smtClean="0"/>
              <a:t>Роли знаем назубок.</a:t>
            </a:r>
            <a:br>
              <a:rPr lang="ru-RU" sz="2000" b="1" dirty="0" smtClean="0"/>
            </a:br>
            <a:endParaRPr lang="ru-RU" sz="2000" b="1" dirty="0" smtClean="0"/>
          </a:p>
        </p:txBody>
      </p:sp>
      <p:pic>
        <p:nvPicPr>
          <p:cNvPr id="5" name="Рисунок 4" descr="C:\Users\User\Desktop\все фото февраль -2016 по август 2016\154___07\IMG_6958.JPG"/>
          <p:cNvPicPr/>
          <p:nvPr/>
        </p:nvPicPr>
        <p:blipFill>
          <a:blip r:embed="rId4" cstate="print"/>
          <a:srcRect l="16346" t="12821" r="21795"/>
          <a:stretch>
            <a:fillRect/>
          </a:stretch>
        </p:blipFill>
        <p:spPr bwMode="auto">
          <a:xfrm>
            <a:off x="6084168" y="2204864"/>
            <a:ext cx="2733675" cy="2886075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 descr="C:\Users\User\Desktop\все фото февраль -2016 по август 2016\154___07\IMG_6963.JPG"/>
          <p:cNvPicPr/>
          <p:nvPr/>
        </p:nvPicPr>
        <p:blipFill>
          <a:blip r:embed="rId5" cstate="print"/>
          <a:srcRect l="7831" t="25652" r="1634" b="7826"/>
          <a:stretch>
            <a:fillRect/>
          </a:stretch>
        </p:blipFill>
        <p:spPr bwMode="auto">
          <a:xfrm>
            <a:off x="5486400" y="476672"/>
            <a:ext cx="3657600" cy="20193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 descr="C:\Users\User\Desktop\все фото февраль -2016 по август 2016\154___07\IMG_6986.JPG"/>
          <p:cNvPicPr/>
          <p:nvPr/>
        </p:nvPicPr>
        <p:blipFill>
          <a:blip r:embed="rId6" cstate="print"/>
          <a:srcRect t="4297" r="59"/>
          <a:stretch>
            <a:fillRect/>
          </a:stretch>
        </p:blipFill>
        <p:spPr bwMode="auto">
          <a:xfrm rot="526317">
            <a:off x="5737029" y="4527113"/>
            <a:ext cx="3248025" cy="2333625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7" descr="C:\Users\User\Desktop\все фото февраль -2016 по август 2016\154___07\IMG_6976.JPG"/>
          <p:cNvPicPr/>
          <p:nvPr/>
        </p:nvPicPr>
        <p:blipFill>
          <a:blip r:embed="rId7" cstate="print"/>
          <a:srcRect l="25013" t="48538" r="7846"/>
          <a:stretch>
            <a:fillRect/>
          </a:stretch>
        </p:blipFill>
        <p:spPr bwMode="auto">
          <a:xfrm rot="21197993">
            <a:off x="-283782" y="4144521"/>
            <a:ext cx="3750945" cy="215265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 descr="C:\Users\User\Desktop\все фото февраль -2016 по август 2016\154___07\IMG_7005.JPG"/>
          <p:cNvPicPr/>
          <p:nvPr/>
        </p:nvPicPr>
        <p:blipFill>
          <a:blip r:embed="rId8" cstate="print"/>
          <a:srcRect t="22000" r="7491"/>
          <a:stretch>
            <a:fillRect/>
          </a:stretch>
        </p:blipFill>
        <p:spPr bwMode="auto">
          <a:xfrm rot="534177">
            <a:off x="2971095" y="4017220"/>
            <a:ext cx="3095625" cy="188595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Рисунок 9" descr="C:\Users\User\Desktop\все фото февраль -2016 по август 2016\154___07\IMG_6998.JPG"/>
          <p:cNvPicPr/>
          <p:nvPr/>
        </p:nvPicPr>
        <p:blipFill>
          <a:blip r:embed="rId9" cstate="print"/>
          <a:srcRect l="22004" t="33466" r="16368" b="14503"/>
          <a:stretch>
            <a:fillRect/>
          </a:stretch>
        </p:blipFill>
        <p:spPr bwMode="auto">
          <a:xfrm rot="20057060">
            <a:off x="220587" y="315419"/>
            <a:ext cx="3312368" cy="1772816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4" descr="http://detsad-kitty.ru/uploads/posts/2010-04/thumbs/1272141401_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94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 flipH="1">
            <a:off x="5651500" y="1484313"/>
            <a:ext cx="3241675" cy="4897437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 </a:t>
            </a:r>
            <a:r>
              <a:rPr lang="ru-RU" b="1" dirty="0" smtClean="0"/>
              <a:t>Кто </a:t>
            </a:r>
            <a:r>
              <a:rPr lang="ru-RU" b="1" dirty="0"/>
              <a:t>сегодня парикмахер?</a:t>
            </a:r>
            <a:br>
              <a:rPr lang="ru-RU" b="1" dirty="0"/>
            </a:br>
            <a:r>
              <a:rPr lang="ru-RU" b="1" dirty="0"/>
              <a:t>Разрешите, буду я.</a:t>
            </a:r>
            <a:br>
              <a:rPr lang="ru-RU" b="1" dirty="0"/>
            </a:br>
            <a:r>
              <a:rPr lang="ru-RU" b="1" dirty="0"/>
              <a:t>Я вам сделаю причёску,</a:t>
            </a:r>
            <a:br>
              <a:rPr lang="ru-RU" b="1" dirty="0"/>
            </a:br>
            <a:r>
              <a:rPr lang="ru-RU" b="1" dirty="0"/>
              <a:t>Например, как у меня.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Перед зеркалом садитесь,</a:t>
            </a:r>
            <a:br>
              <a:rPr lang="ru-RU" b="1" dirty="0"/>
            </a:br>
            <a:r>
              <a:rPr lang="ru-RU" b="1" dirty="0"/>
              <a:t>Я накидку завяжу</a:t>
            </a:r>
            <a:br>
              <a:rPr lang="ru-RU" b="1" dirty="0"/>
            </a:br>
            <a:r>
              <a:rPr lang="ru-RU" b="1" dirty="0"/>
              <a:t>И, конечно, первым делом</a:t>
            </a:r>
            <a:br>
              <a:rPr lang="ru-RU" b="1" dirty="0"/>
            </a:br>
            <a:r>
              <a:rPr lang="ru-RU" b="1" dirty="0"/>
              <a:t>Аккуратно причешу.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Я всё сделала отлично,</a:t>
            </a:r>
            <a:br>
              <a:rPr lang="ru-RU" b="1" dirty="0"/>
            </a:br>
            <a:r>
              <a:rPr lang="ru-RU" b="1" dirty="0"/>
              <a:t>Похвалите же меня.</a:t>
            </a:r>
            <a:br>
              <a:rPr lang="ru-RU" b="1" dirty="0"/>
            </a:br>
            <a:r>
              <a:rPr lang="ru-RU" b="1" dirty="0"/>
              <a:t>Ведь теперь моя подружка</a:t>
            </a:r>
            <a:br>
              <a:rPr lang="ru-RU" b="1" dirty="0"/>
            </a:br>
            <a:r>
              <a:rPr lang="ru-RU" b="1" dirty="0"/>
              <a:t>Стала лучше, чем была.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6" name="Picture 1" descr="D:\все фото февраль -2016 по август 2016\IMG_7481.JPG"/>
          <p:cNvPicPr>
            <a:picLocks noChangeAspect="1" noChangeArrowheads="1"/>
          </p:cNvPicPr>
          <p:nvPr/>
        </p:nvPicPr>
        <p:blipFill>
          <a:blip r:embed="rId4" cstate="print"/>
          <a:srcRect l="17260" t="-2474"/>
          <a:stretch>
            <a:fillRect/>
          </a:stretch>
        </p:blipFill>
        <p:spPr bwMode="auto">
          <a:xfrm rot="5400000">
            <a:off x="209328" y="302840"/>
            <a:ext cx="3211462" cy="2983062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Picture 2" descr="D:\все фото февраль -2016 по август 2016\IMG_7491.JPG"/>
          <p:cNvPicPr>
            <a:picLocks noChangeAspect="1" noChangeArrowheads="1"/>
          </p:cNvPicPr>
          <p:nvPr/>
        </p:nvPicPr>
        <p:blipFill>
          <a:blip r:embed="rId5" cstate="print"/>
          <a:srcRect t="6380"/>
          <a:stretch>
            <a:fillRect/>
          </a:stretch>
        </p:blipFill>
        <p:spPr bwMode="auto">
          <a:xfrm rot="3802611">
            <a:off x="314854" y="3447261"/>
            <a:ext cx="3570022" cy="250668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Picture 3" descr="D:\все фото февраль -2016 по август 2016\IMG_7504.JPG"/>
          <p:cNvPicPr>
            <a:picLocks noChangeAspect="1" noChangeArrowheads="1"/>
          </p:cNvPicPr>
          <p:nvPr/>
        </p:nvPicPr>
        <p:blipFill>
          <a:blip r:embed="rId6" cstate="print"/>
          <a:srcRect l="3788" t="7575" r="10993"/>
          <a:stretch>
            <a:fillRect/>
          </a:stretch>
        </p:blipFill>
        <p:spPr bwMode="auto">
          <a:xfrm>
            <a:off x="3096995" y="1549981"/>
            <a:ext cx="2852159" cy="2959139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4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9" descr="http://comerciosde.info/photo/56b47b85db8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651500" y="0"/>
            <a:ext cx="3492500" cy="2852738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Мы</a:t>
            </a:r>
            <a:r>
              <a:rPr lang="ru-RU" b="1" u="sng" dirty="0">
                <a:solidFill>
                  <a:srgbClr val="FF0000"/>
                </a:solidFill>
              </a:rPr>
              <a:t>  в  песочнице  </a:t>
            </a:r>
            <a:r>
              <a:rPr lang="ru-RU" b="1" u="sng" dirty="0" smtClean="0">
                <a:solidFill>
                  <a:srgbClr val="FF0000"/>
                </a:solidFill>
              </a:rPr>
              <a:t>играем,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u="sng" dirty="0" smtClean="0">
                <a:solidFill>
                  <a:srgbClr val="FF0000"/>
                </a:solidFill>
              </a:rPr>
              <a:t>Строим</a:t>
            </a:r>
            <a:r>
              <a:rPr lang="ru-RU" b="1" u="sng" dirty="0">
                <a:solidFill>
                  <a:srgbClr val="FF0000"/>
                </a:solidFill>
              </a:rPr>
              <a:t>  домик  из  </a:t>
            </a:r>
            <a:r>
              <a:rPr lang="ru-RU" b="1" u="sng" dirty="0" smtClean="0">
                <a:solidFill>
                  <a:srgbClr val="FF0000"/>
                </a:solidFill>
              </a:rPr>
              <a:t>песка,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u="sng" dirty="0" smtClean="0">
                <a:solidFill>
                  <a:srgbClr val="FF0000"/>
                </a:solidFill>
              </a:rPr>
              <a:t>Увлеклись</a:t>
            </a:r>
            <a:r>
              <a:rPr lang="ru-RU" b="1" u="sng" dirty="0">
                <a:solidFill>
                  <a:srgbClr val="FF0000"/>
                </a:solidFill>
              </a:rPr>
              <a:t>,  не  замечаем,  </a:t>
            </a:r>
            <a:endParaRPr lang="ru-RU" b="1" u="sng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u="sng" dirty="0" smtClean="0">
                <a:solidFill>
                  <a:srgbClr val="FF0000"/>
                </a:solidFill>
              </a:rPr>
              <a:t>Что</a:t>
            </a:r>
            <a:r>
              <a:rPr lang="ru-RU" b="1" u="sng" dirty="0">
                <a:solidFill>
                  <a:srgbClr val="FF0000"/>
                </a:solidFill>
              </a:rPr>
              <a:t>  носки  полны  песка.   </a:t>
            </a:r>
            <a:endParaRPr lang="ru-RU" b="1" u="sng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u="sng" dirty="0" smtClean="0">
                <a:solidFill>
                  <a:srgbClr val="FF0000"/>
                </a:solidFill>
              </a:rPr>
              <a:t>Принесли</a:t>
            </a:r>
            <a:r>
              <a:rPr lang="ru-RU" b="1" u="sng" dirty="0">
                <a:solidFill>
                  <a:srgbClr val="FF0000"/>
                </a:solidFill>
              </a:rPr>
              <a:t>  воды  в  ведёрке, </a:t>
            </a:r>
            <a:endParaRPr lang="ru-RU" b="1" u="sng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u="sng" dirty="0" smtClean="0">
                <a:solidFill>
                  <a:srgbClr val="FF0000"/>
                </a:solidFill>
              </a:rPr>
              <a:t>Чтобы</a:t>
            </a:r>
            <a:r>
              <a:rPr lang="ru-RU" b="1" u="sng" dirty="0">
                <a:solidFill>
                  <a:srgbClr val="FF0000"/>
                </a:solidFill>
              </a:rPr>
              <a:t>  не  сломался  дом,   </a:t>
            </a:r>
            <a:endParaRPr lang="ru-RU" b="1" u="sng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u="sng" dirty="0" smtClean="0">
                <a:solidFill>
                  <a:srgbClr val="FF0000"/>
                </a:solidFill>
              </a:rPr>
              <a:t>Красовался</a:t>
            </a:r>
            <a:r>
              <a:rPr lang="ru-RU" b="1" u="sng" dirty="0">
                <a:solidFill>
                  <a:srgbClr val="FF0000"/>
                </a:solidFill>
              </a:rPr>
              <a:t>  на  пригорке,     </a:t>
            </a:r>
            <a:endParaRPr lang="ru-RU" b="1" u="sng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u="sng" dirty="0" smtClean="0">
                <a:solidFill>
                  <a:srgbClr val="FF0000"/>
                </a:solidFill>
              </a:rPr>
              <a:t>Мы</a:t>
            </a:r>
            <a:r>
              <a:rPr lang="ru-RU" b="1" u="sng" dirty="0">
                <a:solidFill>
                  <a:srgbClr val="FF0000"/>
                </a:solidFill>
              </a:rPr>
              <a:t>  его  водой  польём.</a:t>
            </a:r>
            <a:r>
              <a:rPr lang="ru-RU" dirty="0"/>
              <a:t> </a:t>
            </a:r>
          </a:p>
        </p:txBody>
      </p:sp>
      <p:pic>
        <p:nvPicPr>
          <p:cNvPr id="11" name="Рисунок 10" descr="C:\Users\User\Desktop\все фото февраль -2016 по август 2016\153___06\IMG_6743.JPG"/>
          <p:cNvPicPr/>
          <p:nvPr/>
        </p:nvPicPr>
        <p:blipFill>
          <a:blip r:embed="rId4" cstate="print"/>
          <a:srcRect l="15018" t="2743" r="12622"/>
          <a:stretch>
            <a:fillRect/>
          </a:stretch>
        </p:blipFill>
        <p:spPr bwMode="auto">
          <a:xfrm rot="5400000">
            <a:off x="2536171" y="424270"/>
            <a:ext cx="3152522" cy="2825279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D:\ВСЕ ФОТО\детский сад 2013\IMG_26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41696">
            <a:off x="5083126" y="3339035"/>
            <a:ext cx="3456384" cy="283124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Users\User\Desktop\все фото февраль -2016 по август 2016\153___06\IMG_6746.JPG"/>
          <p:cNvPicPr/>
          <p:nvPr/>
        </p:nvPicPr>
        <p:blipFill>
          <a:blip r:embed="rId6" cstate="print"/>
          <a:srcRect l="9027" t="-5540" r="28728"/>
          <a:stretch>
            <a:fillRect/>
          </a:stretch>
        </p:blipFill>
        <p:spPr bwMode="auto">
          <a:xfrm rot="3870912">
            <a:off x="1295108" y="3616380"/>
            <a:ext cx="2644031" cy="2864123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C:\Users\User\Desktop\фото на конкурс сентябрь\IMG_674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32656"/>
            <a:ext cx="2699792" cy="324036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4" descr="http://ic.pics.livejournal.com/kak_pravilo/13575391/45432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188913"/>
            <a:ext cx="3816350" cy="5040312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   </a:t>
            </a:r>
            <a:r>
              <a:rPr lang="ru-RU" b="1" dirty="0" smtClean="0"/>
              <a:t>Далеко </a:t>
            </a:r>
            <a:r>
              <a:rPr lang="ru-RU" b="1" dirty="0"/>
              <a:t>за горной кручей</a:t>
            </a:r>
            <a:br>
              <a:rPr lang="ru-RU" b="1" dirty="0"/>
            </a:br>
            <a:r>
              <a:rPr lang="ru-RU" b="1" dirty="0"/>
              <a:t>Там где лес шумит дремучий,</a:t>
            </a:r>
            <a:br>
              <a:rPr lang="ru-RU" b="1" dirty="0"/>
            </a:br>
            <a:r>
              <a:rPr lang="ru-RU" b="1" dirty="0"/>
              <a:t>Там где солнце прячет тени,</a:t>
            </a:r>
            <a:br>
              <a:rPr lang="ru-RU" b="1" dirty="0"/>
            </a:br>
            <a:r>
              <a:rPr lang="ru-RU" b="1" dirty="0"/>
              <a:t>Где стоит ночная темень,</a:t>
            </a:r>
            <a:br>
              <a:rPr lang="ru-RU" b="1" dirty="0"/>
            </a:br>
            <a:r>
              <a:rPr lang="ru-RU" b="1" dirty="0"/>
              <a:t>Озерко одно искрится.</a:t>
            </a:r>
            <a:br>
              <a:rPr lang="ru-RU" b="1" dirty="0"/>
            </a:br>
            <a:r>
              <a:rPr lang="ru-RU" b="1" dirty="0"/>
              <a:t>В нем студеная водица</a:t>
            </a:r>
            <a:br>
              <a:rPr lang="ru-RU" b="1" dirty="0"/>
            </a:br>
            <a:r>
              <a:rPr lang="ru-RU" b="1" dirty="0"/>
              <a:t>Здесь темно всегда, и тут</a:t>
            </a:r>
            <a:br>
              <a:rPr lang="ru-RU" b="1" dirty="0"/>
            </a:br>
            <a:r>
              <a:rPr lang="ru-RU" b="1" dirty="0"/>
              <a:t>Гуси-лебеди живут.</a:t>
            </a:r>
            <a:br>
              <a:rPr lang="ru-RU" b="1" dirty="0"/>
            </a:br>
            <a:r>
              <a:rPr lang="ru-RU" b="1" dirty="0"/>
              <a:t>Стая белых лебедей,</a:t>
            </a:r>
            <a:br>
              <a:rPr lang="ru-RU" b="1" dirty="0"/>
            </a:br>
            <a:r>
              <a:rPr lang="ru-RU" b="1" dirty="0"/>
              <a:t>Что крадут в домах детей.</a:t>
            </a:r>
            <a:br>
              <a:rPr lang="ru-RU" b="1" dirty="0"/>
            </a:br>
            <a:r>
              <a:rPr lang="ru-RU" b="1" dirty="0"/>
              <a:t>Здесь избушка есть и в ней</a:t>
            </a:r>
            <a:br>
              <a:rPr lang="ru-RU" b="1" dirty="0"/>
            </a:br>
            <a:r>
              <a:rPr lang="ru-RU" b="1" dirty="0"/>
              <a:t>Нет ни окон ни дверей.</a:t>
            </a:r>
            <a:br>
              <a:rPr lang="ru-RU" b="1" dirty="0"/>
            </a:br>
            <a:r>
              <a:rPr lang="ru-RU" b="1" dirty="0"/>
              <a:t>В этой старенькой избушке</a:t>
            </a:r>
            <a:br>
              <a:rPr lang="ru-RU" b="1" dirty="0"/>
            </a:br>
            <a:r>
              <a:rPr lang="ru-RU" b="1" dirty="0"/>
              <a:t>Дряхлая живёт старушка,</a:t>
            </a:r>
            <a:br>
              <a:rPr lang="ru-RU" b="1" dirty="0"/>
            </a:br>
            <a:r>
              <a:rPr lang="ru-RU" b="1" dirty="0"/>
              <a:t>Что зовут бабой-ягой</a:t>
            </a:r>
            <a:br>
              <a:rPr lang="ru-RU" b="1" dirty="0"/>
            </a:br>
            <a:r>
              <a:rPr lang="ru-RU" b="1" dirty="0"/>
              <a:t>С костяной одной ногой.</a:t>
            </a:r>
            <a:br>
              <a:rPr lang="ru-RU" b="1" dirty="0"/>
            </a:br>
            <a:r>
              <a:rPr lang="ru-RU" b="1" dirty="0"/>
              <a:t>Гуси-лебеди ей служат</a:t>
            </a:r>
            <a:br>
              <a:rPr lang="ru-RU" b="1" dirty="0"/>
            </a:br>
            <a:r>
              <a:rPr lang="ru-RU" b="1" dirty="0"/>
              <a:t>Со старухой этой дружат.</a:t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E:\DCIM\154___07\IMG_70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83200">
            <a:off x="4314104" y="275429"/>
            <a:ext cx="4048693" cy="328035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 descr="E:\DCIM\154___07\IMG_70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72010">
            <a:off x="5042618" y="3411649"/>
            <a:ext cx="3918987" cy="294247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Picture 2" descr="C:\Users\User\Desktop\фото на конкурс сентябрь\IMG_7027.JPG"/>
          <p:cNvPicPr>
            <a:picLocks noChangeAspect="1" noChangeArrowheads="1"/>
          </p:cNvPicPr>
          <p:nvPr/>
        </p:nvPicPr>
        <p:blipFill>
          <a:blip r:embed="rId6" cstate="print"/>
          <a:srcRect t="12439" r="309"/>
          <a:stretch>
            <a:fillRect/>
          </a:stretch>
        </p:blipFill>
        <p:spPr bwMode="auto">
          <a:xfrm>
            <a:off x="683568" y="4581128"/>
            <a:ext cx="3456384" cy="2276872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7" descr="C:\Users\User\Desktop\фото на конкурс сентябрь\IMG_1894.JPG"/>
          <p:cNvPicPr>
            <a:picLocks noChangeAspect="1" noChangeArrowheads="1"/>
          </p:cNvPicPr>
          <p:nvPr/>
        </p:nvPicPr>
        <p:blipFill>
          <a:blip r:embed="rId3" cstate="print"/>
          <a:srcRect l="12190" r="14668" b="20454"/>
          <a:stretch>
            <a:fillRect/>
          </a:stretch>
        </p:blipFill>
        <p:spPr bwMode="auto">
          <a:xfrm>
            <a:off x="1619250" y="620713"/>
            <a:ext cx="34575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фото на конкурс сентябрь\2013-03-15 12.32.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789040"/>
            <a:ext cx="3161324" cy="2370993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http://www.playcast.ru/uploads/2015/02/17/12167904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5175"/>
            <a:ext cx="3708400" cy="4392613"/>
          </a:xfrm>
        </p:spPr>
        <p:txBody>
          <a:bodyPr rtlCol="0">
            <a:normAutofit fontScale="4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    </a:t>
            </a:r>
            <a:r>
              <a:rPr lang="ru-RU" sz="4200" b="1" dirty="0" smtClean="0">
                <a:solidFill>
                  <a:srgbClr val="FF0000"/>
                </a:solidFill>
              </a:rPr>
              <a:t>Этот </a:t>
            </a:r>
            <a:r>
              <a:rPr lang="ru-RU" sz="4200" b="1" dirty="0">
                <a:solidFill>
                  <a:srgbClr val="FF0000"/>
                </a:solidFill>
              </a:rPr>
              <a:t>праздник к нам идет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Раннею весною,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Сколько радостей несет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Он всегда с собою!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Ледяные горы ждут,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И снежок сверкает,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Санки с горок вниз бегут,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Смех не умолкает.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Дома аромат блинов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Праздничный чудесный,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На блины друзей зовем,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Будем есть их вместе.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Шумно, весело пройдет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Сырная Седмица,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А за ней - Великий пост,</a:t>
            </a:r>
            <a:br>
              <a:rPr lang="ru-RU" sz="4200" b="1" dirty="0">
                <a:solidFill>
                  <a:srgbClr val="FF0000"/>
                </a:solidFill>
              </a:rPr>
            </a:br>
            <a:r>
              <a:rPr lang="ru-RU" sz="4200" b="1" dirty="0">
                <a:solidFill>
                  <a:srgbClr val="FF0000"/>
                </a:solidFill>
              </a:rPr>
              <a:t>Время, чтоб молиться.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1" descr="C:\Users\User\Desktop\фото на конкурс сентябрь\2013-03-15 12.22.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56745">
            <a:off x="4947294" y="698075"/>
            <a:ext cx="3518217" cy="2638663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C:\Users\User\Desktop\фото на конкурс сентябрь\2013-03-15 12.35.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3645024"/>
            <a:ext cx="3888431" cy="291632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User\Desktop\фото на конкурс сентябрь\IMG_6353.JPG"/>
          <p:cNvPicPr>
            <a:picLocks noChangeAspect="1" noChangeArrowheads="1"/>
          </p:cNvPicPr>
          <p:nvPr/>
        </p:nvPicPr>
        <p:blipFill>
          <a:blip r:embed="rId3" cstate="print"/>
          <a:srcRect t="25210" r="2439" b="8161"/>
          <a:stretch>
            <a:fillRect/>
          </a:stretch>
        </p:blipFill>
        <p:spPr bwMode="auto">
          <a:xfrm>
            <a:off x="2304790" y="4619501"/>
            <a:ext cx="3113721" cy="2000145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Picture 1" descr="C:\Users\User\Desktop\фото на конкурс сентябрь\IMG_1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12039">
            <a:off x="860590" y="2195814"/>
            <a:ext cx="3337769" cy="250347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Содержимое 9" descr="http://www.playcast.ru/uploads/2014/01/05/7057147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0"/>
            <a:ext cx="9144000" cy="1844675"/>
          </a:xfrm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0" y="1844675"/>
            <a:ext cx="2484438" cy="5013325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hlinkClick r:id="rId6"/>
              </a:rPr>
              <a:t>Коляда</a:t>
            </a:r>
            <a:r>
              <a:rPr lang="ru-RU" dirty="0">
                <a:hlinkClick r:id="rId6"/>
              </a:rPr>
              <a:t>, коляда! </a:t>
            </a:r>
            <a:endParaRPr lang="ru-RU" dirty="0" smtClean="0">
              <a:hlinkClick r:id="rId6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hlinkClick r:id="rId6"/>
              </a:rPr>
              <a:t>Пришла </a:t>
            </a:r>
            <a:r>
              <a:rPr lang="ru-RU" dirty="0">
                <a:hlinkClick r:id="rId6"/>
              </a:rPr>
              <a:t>коляда </a:t>
            </a:r>
            <a:endParaRPr lang="ru-RU" dirty="0" smtClean="0">
              <a:hlinkClick r:id="rId6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hlinkClick r:id="rId6"/>
              </a:rPr>
              <a:t>Накануне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hlinkClick r:id="rId6"/>
              </a:rPr>
              <a:t>Рождества</a:t>
            </a:r>
            <a:r>
              <a:rPr lang="ru-RU" dirty="0">
                <a:hlinkClick r:id="rId6"/>
              </a:rPr>
              <a:t>! </a:t>
            </a:r>
            <a:endParaRPr lang="ru-RU" dirty="0" smtClean="0">
              <a:hlinkClick r:id="rId6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hlinkClick r:id="rId6"/>
              </a:rPr>
              <a:t>Мы ходили,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 smtClean="0">
                <a:hlinkClick r:id="rId6"/>
              </a:rPr>
              <a:t>мыискали</a:t>
            </a:r>
            <a:r>
              <a:rPr lang="ru-RU" dirty="0">
                <a:hlinkClick r:id="rId6"/>
              </a:rPr>
              <a:t> </a:t>
            </a:r>
            <a:endParaRPr lang="ru-RU" dirty="0" smtClean="0">
              <a:hlinkClick r:id="rId6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hlinkClick r:id="rId6"/>
              </a:rPr>
              <a:t>Коляду </a:t>
            </a:r>
            <a:r>
              <a:rPr lang="ru-RU" dirty="0">
                <a:hlinkClick r:id="rId6"/>
              </a:rPr>
              <a:t>святую. </a:t>
            </a:r>
            <a:endParaRPr lang="ru-RU" dirty="0" smtClean="0">
              <a:hlinkClick r:id="rId6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hlinkClick r:id="rId6"/>
              </a:rPr>
              <a:t>По </a:t>
            </a:r>
            <a:r>
              <a:rPr lang="ru-RU" dirty="0">
                <a:hlinkClick r:id="rId6"/>
              </a:rPr>
              <a:t>всем дворам, </a:t>
            </a:r>
            <a:endParaRPr lang="ru-RU" dirty="0" smtClean="0">
              <a:hlinkClick r:id="rId6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hlinkClick r:id="rId6"/>
              </a:rPr>
              <a:t> По всем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 smtClean="0">
                <a:hlinkClick r:id="rId6"/>
              </a:rPr>
              <a:t>проулочкам</a:t>
            </a:r>
            <a:r>
              <a:rPr lang="ru-RU" dirty="0">
                <a:hlinkClick r:id="rId6"/>
              </a:rPr>
              <a:t>. </a:t>
            </a:r>
            <a:endParaRPr lang="ru-RU" dirty="0" smtClean="0">
              <a:hlinkClick r:id="rId6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hlinkClick r:id="rId6"/>
              </a:rPr>
              <a:t>Нашли </a:t>
            </a:r>
            <a:r>
              <a:rPr lang="ru-RU" dirty="0">
                <a:hlinkClick r:id="rId6"/>
              </a:rPr>
              <a:t>коляду </a:t>
            </a:r>
            <a:endParaRPr lang="ru-RU" dirty="0" smtClean="0">
              <a:hlinkClick r:id="rId6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hlinkClick r:id="rId6"/>
              </a:rPr>
              <a:t>У </a:t>
            </a:r>
            <a:r>
              <a:rPr lang="ru-RU" dirty="0">
                <a:hlinkClick r:id="rId6"/>
              </a:rPr>
              <a:t>Петрова-то двора!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5" name="Рисунок 14" descr="C:\Users\User\Desktop\фото на конкурс сентябрь\IMG_19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43566">
            <a:off x="4857465" y="1772724"/>
            <a:ext cx="4283968" cy="2520833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 descr="C:\Users\User\Desktop\фото на конкурс сентябрь\IMG_637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4509120"/>
            <a:ext cx="3563888" cy="234888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7|2|1|1.9|2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|2|0.9|1.7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|2.2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0.9|0.9|0.9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|1.3|1|0.9|1|1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0.7|1.1|1.1|1.3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0.9|1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1|1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1|0.9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1.1|2.3|2.1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2.2|1.4|2.1|2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7.6|1.1|1.1|1|1.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2|1.5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2|2|2.3|2|1|0.8|0.6|0.7|0.5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2|0.5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2.1|2|1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303</Words>
  <Application>Microsoft Office PowerPoint</Application>
  <PresentationFormat>Экран (4:3)</PresentationFormat>
  <Paragraphs>90</Paragraphs>
  <Slides>22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«Воспитанники – моя гордость» </vt:lpstr>
      <vt:lpstr>Слайд 2</vt:lpstr>
      <vt:lpstr>Мы учимся играя!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Конкурс «Кто быстрее!»</vt:lpstr>
      <vt:lpstr>Поздравлялка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«Воспитанники – моя гордость»</dc:title>
  <dc:creator>User</dc:creator>
  <cp:lastModifiedBy>User</cp:lastModifiedBy>
  <cp:revision>38</cp:revision>
  <dcterms:created xsi:type="dcterms:W3CDTF">2016-09-20T09:40:56Z</dcterms:created>
  <dcterms:modified xsi:type="dcterms:W3CDTF">2016-12-02T08:19:22Z</dcterms:modified>
</cp:coreProperties>
</file>