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9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C7A44-B5A3-4981-B8F3-47A48FEC022F}" type="datetimeFigureOut">
              <a:rPr lang="ru-RU" smtClean="0"/>
              <a:t>01.10.2016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9DF36-52CD-4FAE-B95E-5966449047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fs00.infourok.ru/images/doc/210/239537/640/img17.jpg"/>
          <p:cNvPicPr>
            <a:picLocks noChangeAspect="1" noChangeArrowheads="1"/>
          </p:cNvPicPr>
          <p:nvPr/>
        </p:nvPicPr>
        <p:blipFill>
          <a:blip r:embed="rId2" cstate="print"/>
          <a:srcRect l="6299" t="4651" r="3926" b="9302"/>
          <a:stretch>
            <a:fillRect/>
          </a:stretch>
        </p:blipFill>
        <p:spPr bwMode="auto">
          <a:xfrm>
            <a:off x="0" y="764704"/>
            <a:ext cx="9144000" cy="60932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Блок-схема: перфолента 5"/>
          <p:cNvSpPr/>
          <p:nvPr/>
        </p:nvSpPr>
        <p:spPr>
          <a:xfrm>
            <a:off x="0" y="0"/>
            <a:ext cx="9144000" cy="115212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ru-RU" dirty="0" smtClean="0">
                <a:gradFill flip="none" rotWithShape="1">
                  <a:gsLst>
                    <a:gs pos="0">
                      <a:srgbClr val="FFFF00">
                        <a:shade val="30000"/>
                        <a:satMod val="115000"/>
                      </a:srgbClr>
                    </a:gs>
                    <a:gs pos="50000">
                      <a:srgbClr val="FFFF00">
                        <a:shade val="67500"/>
                        <a:satMod val="115000"/>
                      </a:srgbClr>
                    </a:gs>
                    <a:gs pos="100000">
                      <a:srgbClr val="FFFF00">
                        <a:shade val="100000"/>
                        <a:satMod val="115000"/>
                      </a:srgbClr>
                    </a:gs>
                  </a:gsLst>
                  <a:lin ang="8100000" scaled="1"/>
                  <a:tileRect/>
                </a:gradFill>
              </a:rPr>
              <a:t>Интерактивные игры для детей дошкольного возраста</a:t>
            </a:r>
            <a:endParaRPr lang="ru-RU" dirty="0"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8100000" scaled="1"/>
                <a:tileRect/>
              </a:gra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6016" y="3501008"/>
            <a:ext cx="424847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>
                  <a:solidFill>
                    <a:srgbClr val="FFFF00"/>
                  </a:solidFill>
                </a:ln>
              </a:rPr>
              <a:t>Автор игр: </a:t>
            </a:r>
          </a:p>
          <a:p>
            <a:pPr algn="ctr"/>
            <a:r>
              <a:rPr lang="ru-RU" sz="2800" b="1" dirty="0" smtClean="0">
                <a:ln>
                  <a:solidFill>
                    <a:srgbClr val="FFFF00"/>
                  </a:solidFill>
                </a:ln>
              </a:rPr>
              <a:t>Ильюшенкова Светлана Викторовна</a:t>
            </a:r>
          </a:p>
          <a:p>
            <a:pPr algn="ctr"/>
            <a:r>
              <a:rPr lang="ru-RU" sz="2800" b="1" dirty="0" smtClean="0">
                <a:ln>
                  <a:solidFill>
                    <a:srgbClr val="FFFF00"/>
                  </a:solidFill>
                </a:ln>
              </a:rPr>
              <a:t>Воспитатель МБДОУ детский сад №15 </a:t>
            </a:r>
          </a:p>
          <a:p>
            <a:pPr algn="ctr"/>
            <a:r>
              <a:rPr lang="ru-RU" sz="2800" b="1" dirty="0" smtClean="0">
                <a:ln>
                  <a:solidFill>
                    <a:srgbClr val="FFFF00"/>
                  </a:solidFill>
                </a:ln>
              </a:rPr>
              <a:t>г. Ярцево Смоленской области</a:t>
            </a:r>
            <a:endParaRPr lang="ru-RU" sz="2800" b="1" dirty="0">
              <a:ln>
                <a:solidFill>
                  <a:srgbClr val="FFFF00"/>
                </a:solidFill>
              </a:ln>
            </a:endParaRPr>
          </a:p>
        </p:txBody>
      </p:sp>
      <p:pic>
        <p:nvPicPr>
          <p:cNvPr id="9" name="Рисунок 8" descr=" Ильюшенкова Светлана Викторовна 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916832"/>
            <a:ext cx="151216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magicdashes.files.wordpress.com/2011/10/trafficligh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1547664" cy="2935225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395536" y="126876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95536" y="220486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23528" y="314096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051720" y="332656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Какие у светофора цвета?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699792" y="4941168"/>
            <a:ext cx="1152128" cy="72008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652120" y="5733256"/>
            <a:ext cx="1152128" cy="72008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475656" y="5661248"/>
            <a:ext cx="1152128" cy="72008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желтый"/>
          <p:cNvSpPr/>
          <p:nvPr/>
        </p:nvSpPr>
        <p:spPr>
          <a:xfrm>
            <a:off x="4355976" y="4797152"/>
            <a:ext cx="115212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еленый"/>
          <p:cNvSpPr/>
          <p:nvPr/>
        </p:nvSpPr>
        <p:spPr>
          <a:xfrm>
            <a:off x="323528" y="4797152"/>
            <a:ext cx="1152128" cy="72008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расный"/>
          <p:cNvSpPr/>
          <p:nvPr/>
        </p:nvSpPr>
        <p:spPr>
          <a:xfrm>
            <a:off x="7020272" y="4869160"/>
            <a:ext cx="1152128" cy="7200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их красный"/>
          <p:cNvSpPr txBox="1"/>
          <p:nvPr/>
        </p:nvSpPr>
        <p:spPr>
          <a:xfrm>
            <a:off x="1979712" y="134076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Красный - стой</a:t>
            </a:r>
            <a:endParaRPr lang="ru-RU" dirty="0"/>
          </a:p>
        </p:txBody>
      </p:sp>
      <p:sp>
        <p:nvSpPr>
          <p:cNvPr id="19" name="стих же"/>
          <p:cNvSpPr txBox="1"/>
          <p:nvPr/>
        </p:nvSpPr>
        <p:spPr>
          <a:xfrm>
            <a:off x="2339752" y="24928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Жёлтый - жди</a:t>
            </a:r>
            <a:endParaRPr lang="ru-RU" dirty="0"/>
          </a:p>
        </p:txBody>
      </p:sp>
      <p:sp>
        <p:nvSpPr>
          <p:cNvPr id="20" name="стих зе"/>
          <p:cNvSpPr txBox="1"/>
          <p:nvPr/>
        </p:nvSpPr>
        <p:spPr>
          <a:xfrm>
            <a:off x="2627784" y="350100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 зелёный – проходи!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s3.netangels.ru/inova-media/cache/bc/18/25/71/3f/75/bc1825713f7503c9d3610bfdd334e3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0"/>
            <a:ext cx="9721080" cy="6858000"/>
          </a:xfrm>
          <a:prstGeom prst="rect">
            <a:avLst/>
          </a:prstGeom>
          <a:noFill/>
        </p:spPr>
      </p:pic>
      <p:pic>
        <p:nvPicPr>
          <p:cNvPr id="8" name="Picture 2" descr="https://magicdashes.files.wordpress.com/2011/10/trafficligh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052736"/>
            <a:ext cx="873260" cy="165618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23528" y="476672"/>
            <a:ext cx="2592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На какой сигнал светофора надо переходить дорогу?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0" name="красный"/>
          <p:cNvSpPr/>
          <p:nvPr/>
        </p:nvSpPr>
        <p:spPr>
          <a:xfrm flipH="1">
            <a:off x="0" y="4005064"/>
            <a:ext cx="899593" cy="108012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желтый"/>
          <p:cNvSpPr/>
          <p:nvPr/>
        </p:nvSpPr>
        <p:spPr>
          <a:xfrm flipH="1">
            <a:off x="1115616" y="5777880"/>
            <a:ext cx="899593" cy="108012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еленый"/>
          <p:cNvSpPr/>
          <p:nvPr/>
        </p:nvSpPr>
        <p:spPr>
          <a:xfrm flipH="1">
            <a:off x="3563888" y="5777880"/>
            <a:ext cx="504056" cy="60344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желтый свет"/>
          <p:cNvSpPr/>
          <p:nvPr/>
        </p:nvSpPr>
        <p:spPr>
          <a:xfrm rot="21322710">
            <a:off x="4879459" y="1651428"/>
            <a:ext cx="465203" cy="5009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красный свет"/>
          <p:cNvSpPr/>
          <p:nvPr/>
        </p:nvSpPr>
        <p:spPr>
          <a:xfrm rot="21322710">
            <a:off x="4869896" y="1121778"/>
            <a:ext cx="504056" cy="4548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еленый свет"/>
          <p:cNvSpPr/>
          <p:nvPr/>
        </p:nvSpPr>
        <p:spPr>
          <a:xfrm rot="21322710">
            <a:off x="4876421" y="2158743"/>
            <a:ext cx="543286" cy="428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5.43353E-6 C 0.00104 -0.0044 0.00226 -0.00879 0.0033 -0.01318 C 0.00417 -0.01665 0.00781 -0.01712 0.00972 -0.01966 C 0.01163 -0.0222 0.0132 -0.02544 0.01476 -0.02844 C 0.01945 -0.03839 0.02274 -0.04925 0.02778 -0.05896 C 0.0283 -0.06197 0.02882 -0.06498 0.02952 -0.06775 C 0.03038 -0.07145 0.03195 -0.07492 0.03281 -0.07862 C 0.03507 -0.08856 0.03577 -0.09966 0.03924 -0.10914 C 0.04358 -0.12116 0.04167 -0.11053 0.04427 -0.12232 C 0.04566 -0.12879 0.04583 -0.13573 0.04757 -0.14197 C 0.04792 -0.14313 0.05556 -0.16324 0.05729 -0.1681 C 0.05886 -0.17226 0.05886 -0.17735 0.06059 -0.18128 C 0.06493 -0.19122 0.07118 -0.20579 0.07379 -0.21619 C 0.07483 -0.22058 0.07517 -0.22544 0.07708 -0.22937 C 0.08038 -0.23607 0.08455 -0.24347 0.08681 -0.2511 C 0.09149 -0.26752 0.09479 -0.29434 0.10156 -0.30798 C 0.10417 -0.32209 0.10747 -0.33688 0.10816 -0.35145 C 0.11042 -0.39816 0.10226 -0.41434 0.11806 -0.44532 C 0.11962 -0.45688 0.1217 -0.46706 0.12448 -0.47816 C 0.1257 -0.48324 0.12656 -0.48833 0.12778 -0.49342 C 0.1283 -0.49573 0.12952 -0.50012 0.12952 -0.50012 " pathEditMode="relative" ptsTypes="ffffffffffffffffffff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andia.ru/text/79/109/images/image016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324528" cy="6857999"/>
          </a:xfrm>
          <a:prstGeom prst="rect">
            <a:avLst/>
          </a:prstGeom>
          <a:noFill/>
        </p:spPr>
      </p:pic>
      <p:sp>
        <p:nvSpPr>
          <p:cNvPr id="5" name="да переход"/>
          <p:cNvSpPr/>
          <p:nvPr/>
        </p:nvSpPr>
        <p:spPr>
          <a:xfrm>
            <a:off x="467544" y="5805264"/>
            <a:ext cx="432048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ет лево"/>
          <p:cNvSpPr/>
          <p:nvPr/>
        </p:nvSpPr>
        <p:spPr>
          <a:xfrm>
            <a:off x="8028384" y="5661248"/>
            <a:ext cx="432048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а лево"/>
          <p:cNvSpPr/>
          <p:nvPr/>
        </p:nvSpPr>
        <p:spPr>
          <a:xfrm>
            <a:off x="8711952" y="5589240"/>
            <a:ext cx="432048" cy="2880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ет переход"/>
          <p:cNvSpPr/>
          <p:nvPr/>
        </p:nvSpPr>
        <p:spPr>
          <a:xfrm>
            <a:off x="1403648" y="5877272"/>
            <a:ext cx="432048" cy="2880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а сето"/>
          <p:cNvSpPr/>
          <p:nvPr/>
        </p:nvSpPr>
        <p:spPr>
          <a:xfrm>
            <a:off x="7164288" y="6021288"/>
            <a:ext cx="432048" cy="2880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ет сето"/>
          <p:cNvSpPr/>
          <p:nvPr/>
        </p:nvSpPr>
        <p:spPr>
          <a:xfrm>
            <a:off x="6588224" y="6381328"/>
            <a:ext cx="432048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ет верху"/>
          <p:cNvSpPr/>
          <p:nvPr/>
        </p:nvSpPr>
        <p:spPr>
          <a:xfrm>
            <a:off x="5076056" y="980728"/>
            <a:ext cx="432048" cy="28803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а верху"/>
          <p:cNvSpPr/>
          <p:nvPr/>
        </p:nvSpPr>
        <p:spPr>
          <a:xfrm>
            <a:off x="4139952" y="980728"/>
            <a:ext cx="432048" cy="288032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139952" y="148478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148478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536" y="4365104"/>
            <a:ext cx="374441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Отыши</a:t>
            </a:r>
            <a:r>
              <a:rPr lang="ru-RU" dirty="0" smtClean="0"/>
              <a:t>–</a:t>
            </a:r>
            <a:r>
              <a:rPr lang="ru-RU" dirty="0" err="1" smtClean="0"/>
              <a:t>ка</a:t>
            </a:r>
            <a:r>
              <a:rPr lang="ru-RU" dirty="0" smtClean="0"/>
              <a:t> переход.</a:t>
            </a:r>
          </a:p>
          <a:p>
            <a:pPr algn="ctr"/>
            <a:r>
              <a:rPr lang="ru-RU" dirty="0"/>
              <a:t>Н</a:t>
            </a:r>
            <a:r>
              <a:rPr lang="ru-RU" dirty="0" smtClean="0"/>
              <a:t>адо ли идти спокойно?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004048" y="4365104"/>
            <a:ext cx="413995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Посмотреть на лево надо?</a:t>
            </a:r>
          </a:p>
          <a:p>
            <a:pPr algn="ctr"/>
            <a:r>
              <a:rPr lang="ru-RU" dirty="0" smtClean="0"/>
              <a:t>А на право после?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699792" y="5589240"/>
            <a:ext cx="388843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Посмотри–</a:t>
            </a:r>
            <a:r>
              <a:rPr lang="ru-RU" dirty="0" err="1" smtClean="0"/>
              <a:t>ка</a:t>
            </a:r>
            <a:r>
              <a:rPr lang="ru-RU" dirty="0" smtClean="0"/>
              <a:t> на светофор?</a:t>
            </a:r>
          </a:p>
          <a:p>
            <a:pPr algn="ctr"/>
            <a:r>
              <a:rPr lang="ru-RU" dirty="0" smtClean="0"/>
              <a:t>Свет горит там красный?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3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4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5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3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5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xn----7sbbzn3afjs.xn--p1ai/63/090/29.jpg"/>
          <p:cNvPicPr>
            <a:picLocks noChangeAspect="1" noChangeArrowheads="1"/>
          </p:cNvPicPr>
          <p:nvPr/>
        </p:nvPicPr>
        <p:blipFill>
          <a:blip r:embed="rId2" cstate="print"/>
          <a:srcRect t="4993" r="-1069" b="6928"/>
          <a:stretch>
            <a:fillRect/>
          </a:stretch>
        </p:blipFill>
        <p:spPr bwMode="auto">
          <a:xfrm>
            <a:off x="0" y="0"/>
            <a:ext cx="9460772" cy="6858000"/>
          </a:xfrm>
          <a:prstGeom prst="rect">
            <a:avLst/>
          </a:prstGeom>
          <a:noFill/>
        </p:spPr>
      </p:pic>
      <p:sp>
        <p:nvSpPr>
          <p:cNvPr id="5" name="Скругленный прямоугольник 4"/>
          <p:cNvSpPr/>
          <p:nvPr/>
        </p:nvSpPr>
        <p:spPr>
          <a:xfrm>
            <a:off x="2051720" y="6309320"/>
            <a:ext cx="1800200" cy="5486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нельзя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2160" y="3645024"/>
            <a:ext cx="2160240" cy="57606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нельзя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15816" y="3645024"/>
            <a:ext cx="1728192" cy="7200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нельзя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84168" y="6237312"/>
            <a:ext cx="1728192" cy="6206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можно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404664"/>
            <a:ext cx="813690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Посмотри внимательно на картинку. Можно так делать, как мальчики и девочки, или нельзя. Как ты думаешь, в чём опасность их неправильного поведения? Проверь себя нажми на прямоугольники.</a:t>
            </a:r>
            <a:endParaRPr lang="ru-RU" dirty="0"/>
          </a:p>
        </p:txBody>
      </p:sp>
      <p:sp>
        <p:nvSpPr>
          <p:cNvPr id="12" name="1"/>
          <p:cNvSpPr/>
          <p:nvPr/>
        </p:nvSpPr>
        <p:spPr>
          <a:xfrm>
            <a:off x="2915816" y="3573016"/>
            <a:ext cx="172819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2"/>
          <p:cNvSpPr/>
          <p:nvPr/>
        </p:nvSpPr>
        <p:spPr>
          <a:xfrm>
            <a:off x="6012160" y="3645024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3"/>
          <p:cNvSpPr/>
          <p:nvPr/>
        </p:nvSpPr>
        <p:spPr>
          <a:xfrm>
            <a:off x="1979712" y="6309320"/>
            <a:ext cx="1872208" cy="548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4"/>
          <p:cNvSpPr/>
          <p:nvPr/>
        </p:nvSpPr>
        <p:spPr>
          <a:xfrm>
            <a:off x="5940152" y="6165304"/>
            <a:ext cx="2016224" cy="6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зн.пешеход" descr="http://mypresentation.ru/documents/dac6e75c48e9f1a404c84e8b7a24c894/img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2208245" cy="1656184"/>
          </a:xfrm>
          <a:prstGeom prst="rect">
            <a:avLst/>
          </a:prstGeom>
          <a:noFill/>
        </p:spPr>
      </p:pic>
      <p:pic>
        <p:nvPicPr>
          <p:cNvPr id="20484" name="зн. дети" descr="https://ds02.infourok.ru/uploads/ex/0c69/0007c110-4751ee12/hello_html_m555031c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1268760"/>
            <a:ext cx="2016224" cy="1706951"/>
          </a:xfrm>
          <a:prstGeom prst="rect">
            <a:avLst/>
          </a:prstGeom>
          <a:noFill/>
        </p:spPr>
      </p:pic>
      <p:pic>
        <p:nvPicPr>
          <p:cNvPr id="20486" name="зн.вел" descr="http://moscow-velo.ru/wp-content/uploads/2014/06/znaki1.jpg"/>
          <p:cNvPicPr>
            <a:picLocks noChangeAspect="1" noChangeArrowheads="1"/>
          </p:cNvPicPr>
          <p:nvPr/>
        </p:nvPicPr>
        <p:blipFill>
          <a:blip r:embed="rId5" cstate="print"/>
          <a:srcRect l="47469" t="3217"/>
          <a:stretch>
            <a:fillRect/>
          </a:stretch>
        </p:blipFill>
        <p:spPr bwMode="auto">
          <a:xfrm>
            <a:off x="4716016" y="1196753"/>
            <a:ext cx="1872208" cy="1885116"/>
          </a:xfrm>
          <a:prstGeom prst="rect">
            <a:avLst/>
          </a:prstGeom>
          <a:noFill/>
        </p:spPr>
      </p:pic>
      <p:pic>
        <p:nvPicPr>
          <p:cNvPr id="20488" name="з ав" descr="http://dou-shkola.ru/IMG/jpg/4-12.jpg"/>
          <p:cNvPicPr>
            <a:picLocks noChangeAspect="1" noChangeArrowheads="1"/>
          </p:cNvPicPr>
          <p:nvPr/>
        </p:nvPicPr>
        <p:blipFill>
          <a:blip r:embed="rId6" cstate="print"/>
          <a:srcRect t="5400" r="73889"/>
          <a:stretch>
            <a:fillRect/>
          </a:stretch>
        </p:blipFill>
        <p:spPr bwMode="auto">
          <a:xfrm>
            <a:off x="7020272" y="1268760"/>
            <a:ext cx="1454879" cy="172819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11560" y="33265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n>
                  <a:solidFill>
                    <a:srgbClr val="00B0F0"/>
                  </a:solidFill>
                </a:ln>
                <a:solidFill>
                  <a:srgbClr val="FFFF00"/>
                </a:solidFill>
              </a:rPr>
              <a:t>Н</a:t>
            </a:r>
            <a:r>
              <a:rPr lang="ru-RU" sz="3600" b="1" dirty="0" smtClean="0">
                <a:ln>
                  <a:solidFill>
                    <a:srgbClr val="00B0F0"/>
                  </a:solidFill>
                </a:ln>
                <a:solidFill>
                  <a:srgbClr val="FFFF00"/>
                </a:solidFill>
              </a:rPr>
              <a:t>айди </a:t>
            </a:r>
            <a:r>
              <a:rPr lang="ru-RU" sz="3600" b="1" dirty="0">
                <a:ln>
                  <a:solidFill>
                    <a:srgbClr val="00B0F0"/>
                  </a:solidFill>
                </a:ln>
                <a:solidFill>
                  <a:srgbClr val="FFFF00"/>
                </a:solidFill>
              </a:rPr>
              <a:t>к</a:t>
            </a:r>
            <a:r>
              <a:rPr lang="ru-RU" sz="3600" b="1" dirty="0" smtClean="0">
                <a:ln>
                  <a:solidFill>
                    <a:srgbClr val="00B0F0"/>
                  </a:solidFill>
                </a:ln>
                <a:solidFill>
                  <a:srgbClr val="FFFF00"/>
                </a:solidFill>
              </a:rPr>
              <a:t>ак называются эти знаки?</a:t>
            </a:r>
            <a:endParaRPr lang="ru-RU" sz="3600" b="1" dirty="0">
              <a:ln>
                <a:solidFill>
                  <a:srgbClr val="00B0F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переход"/>
          <p:cNvSpPr/>
          <p:nvPr/>
        </p:nvSpPr>
        <p:spPr>
          <a:xfrm>
            <a:off x="4788024" y="4869160"/>
            <a:ext cx="197971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Пешеходный переход</a:t>
            </a:r>
            <a:endParaRPr lang="ru-RU" dirty="0"/>
          </a:p>
        </p:txBody>
      </p:sp>
      <p:sp>
        <p:nvSpPr>
          <p:cNvPr id="9" name="дети"/>
          <p:cNvSpPr/>
          <p:nvPr/>
        </p:nvSpPr>
        <p:spPr>
          <a:xfrm>
            <a:off x="7271792" y="5013176"/>
            <a:ext cx="187220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Осторожно дети</a:t>
            </a:r>
            <a:endParaRPr lang="ru-RU" dirty="0"/>
          </a:p>
        </p:txBody>
      </p:sp>
      <p:sp>
        <p:nvSpPr>
          <p:cNvPr id="10" name="велосипед"/>
          <p:cNvSpPr/>
          <p:nvPr/>
        </p:nvSpPr>
        <p:spPr>
          <a:xfrm>
            <a:off x="2411760" y="4941168"/>
            <a:ext cx="208823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Движение на велосипеде запрещено</a:t>
            </a:r>
            <a:endParaRPr lang="ru-RU" dirty="0"/>
          </a:p>
        </p:txBody>
      </p:sp>
      <p:sp>
        <p:nvSpPr>
          <p:cNvPr id="11" name="автобус"/>
          <p:cNvSpPr/>
          <p:nvPr/>
        </p:nvSpPr>
        <p:spPr>
          <a:xfrm>
            <a:off x="251520" y="4941168"/>
            <a:ext cx="187220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Автобусная остановка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851 -0.01526 0.00833 -0.03145 0.0099 -0.05017 C 0.01007 -0.05642 0.00885 -0.09942 0.01476 -0.11353 C 0.01754 -0.12 0.02951 -0.12439 0.02951 -0.12439 C 0.03108 -0.12578 0.03247 -0.12856 0.03438 -0.12879 C 0.06892 -0.13295 0.1224 -0.13434 0.15573 -0.13549 C 0.27743 -0.1896 0.46806 -0.17295 0.6066 -0.11145 C 0.6441 -0.11353 0.67483 -0.11861 0.7132 -0.12023 C 0.71875 -0.13457 0.71563 -0.12509 0.71962 -0.14636 C 0.72014 -0.14937 0.72135 -0.15515 0.72135 -0.15515 C 0.72083 -0.1785 0.72066 -0.20162 0.71962 -0.22497 C 0.71892 -0.2407 0.71476 -0.25711 0.71476 -0.27307 " pathEditMode="relative" ptsTypes="fffffffffff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46821E-7 C -0.00069 -0.00994 -0.0033 -0.0437 -0.0033 -0.05249 C -0.0033 -0.08879 -0.0033 -0.12532 -0.00173 -0.16162 C -0.00139 -0.17133 0.00677 -0.17804 0.01146 -0.18335 C 0.02396 -0.19746 0.03768 -0.20046 0.054 -0.20301 C 0.07379 -0.20231 0.10521 -0.20624 0.12778 -0.19653 C 0.14288 -0.18312 0.15382 -0.18382 0.17205 -0.18127 C 0.17691 -0.18197 0.18229 -0.18058 0.18681 -0.18335 C 0.19705 -0.18937 0.2059 -0.20509 0.21476 -0.21387 C 0.21997 -0.21896 0.2257 -0.22266 0.23108 -0.22705 C 0.23768 -0.23237 0.24202 -0.24139 0.24757 -0.24879 C 0.24931 -0.2511 0.25243 -0.25549 0.25243 -0.25549 C 0.25695 -0.28694 0.25573 -0.31931 0.25573 -0.35145 " pathEditMode="relative" ptsTypes="ffffffffffff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42 -0.02382 0.00122 -0.05017 -0.00503 -0.07422 C -0.0059 -0.10937 -0.00295 -0.16116 -0.01979 -0.19422 C -0.02309 -0.20763 -0.02656 -0.20948 -0.03611 -0.21827 C -0.05399 -0.23515 -0.07708 -0.23607 -0.09844 -0.24 C -0.10764 -0.24439 -0.11649 -0.24509 -0.12621 -0.24671 C -0.13437 -0.25017 -0.14253 -0.25318 -0.15087 -0.25526 C -0.16441 -0.26752 -0.20816 -0.26335 -0.21979 -0.26405 C -0.23437 -0.2696 -0.24913 -0.27306 -0.26406 -0.27723 C -0.28021 -0.27515 -0.29548 -0.27283 -0.31146 -0.26844 C -0.35364 -0.27098 -0.39305 -0.27607 -0.43455 -0.27931 C -0.4467 -0.28509 -0.45955 -0.28578 -0.47222 -0.28809 C -0.48385 -0.29434 -0.49583 -0.29757 -0.50816 -0.30127 C -0.5184 -0.30798 -0.5276 -0.31815 -0.53281 -0.33179 C -0.53628 -0.35792 -0.53455 -0.34058 -0.53455 -0.38428 " pathEditMode="relative" ptsTypes="ffffffffffffff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372 -0.0437 -0.02674 -0.08763 -0.04098 -0.1311 C -0.04254 -0.13573 -0.04549 -0.13966 -0.0474 -0.14405 C -0.05209 -0.15492 -0.05625 -0.17295 -0.06389 -0.18128 C -0.07153 -0.1896 -0.09514 -0.19815 -0.10643 -0.19862 C -0.16164 -0.20139 -0.21684 -0.20162 -0.27205 -0.20301 C -0.32292 -0.20232 -0.37362 -0.20301 -0.42448 -0.20093 C -0.4382 -0.20047 -0.454 -0.18983 -0.46719 -0.18567 C -0.47327 -0.18636 -0.47969 -0.18474 -0.48525 -0.18775 C -0.48733 -0.18891 -0.48594 -0.19376 -0.48681 -0.19654 C -0.4875 -0.19885 -0.48993 -0.20047 -0.49011 -0.20301 C -0.49115 -0.23284 -0.49011 -0.26266 -0.49011 -0.29249 " pathEditMode="relative" ptsTypes="fffffffffff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312 -0.01156 0.00173 -0.00185 -0.00157 -0.01757 C -0.01389 -0.07722 -0.00087 -0.02358 -0.00973 -0.05896 C -0.01268 -0.08809 -0.02309 -0.1126 -0.03108 -0.13965 C -0.03299 -0.14613 -0.03368 -0.15306 -0.03594 -0.1593 C -0.03924 -0.16809 -0.04045 -0.17734 -0.04427 -0.18566 C -0.04618 -0.19006 -0.0507 -0.19861 -0.0507 -0.19861 C -0.12535 -0.19607 -0.10417 -0.19491 -0.18525 -0.20092 C -0.204 -0.20231 -0.22205 -0.20786 -0.24098 -0.20948 C -0.25747 -0.21572 -0.27778 -0.21988 -0.29497 -0.22266 C -0.29827 -0.22566 -0.30087 -0.23098 -0.30486 -0.23144 C -0.33507 -0.23537 -0.45955 -0.23745 -0.48021 -0.23792 C -0.49063 -0.24046 -0.49983 -0.24254 -0.50973 -0.2467 C -0.51198 -0.2511 -0.51407 -0.25549 -0.51632 -0.25988 C -0.525 -0.27722 -0.51615 -0.26728 -0.52118 -0.27954 C -0.52309 -0.28416 -0.52587 -0.28786 -0.52778 -0.29248 C -0.5342 -0.30797 -0.52709 -0.30011 -0.53594 -0.30774 C -0.54358 -0.33341 -0.54584 -0.3348 -0.54584 -0.36462 " pathEditMode="relative" ptsTypes="fffffffffffffffff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68 0.73572 C 0.19045 0.70751 0.2033 0.68046 0.22622 0.67237 C 0.24358 0.65665 0.26667 0.65272 0.28681 0.65064 C 0.41389 0.65156 0.5059 0.6511 0.61962 0.6615 C 0.63333 0.66636 0.64653 0.67191 0.66059 0.67468 C 0.68177 0.68578 0.71319 0.68231 0.73438 0.68347 C 0.75938 0.68809 0.78125 0.68231 0.80486 0.67468 C 0.81719 0.66636 0.8059 0.67306 0.82465 0.6659 C 0.82969 0.66405 0.83941 0.65942 0.83941 0.65942 C 0.85625 0.62913 0.8474 0.6104 0.84913 0.56324 C 0.84983 0.54358 0.85521 0.52393 0.85573 0.50428 C 0.85608 0.48763 0.85573 0.47075 0.85573 0.4541 " pathEditMode="relative" ptsTypes="fffffffffffA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5607E-7 C -0.00452 -0.01711 0.00139 0.00601 -0.0033 -0.01526 C -0.00434 -0.01965 -0.0066 -0.02844 -0.0066 -0.02844 C -0.00608 -0.05017 -0.00608 -0.07214 -0.00504 -0.09387 C -0.00469 -0.10289 -0.00139 -0.10104 0.0033 -0.10705 C 0.00972 -0.11538 0.00295 -0.11353 0.01302 -0.12023 C 0.02604 -0.12902 0.04375 -0.13272 0.05729 -0.13549 C 0.07916 -0.1348 0.10104 -0.13457 0.12291 -0.13318 C 0.13437 -0.13249 0.14843 -0.12324 0.15903 -0.11792 C 0.16718 -0.11399 0.17691 -0.11307 0.18524 -0.11145 C 0.19635 -0.1133 0.20191 -0.11214 0.20816 -0.12439 C 0.20607 -0.17318 0.20486 -0.21341 0.20486 -0.26428 " pathEditMode="relative" ptsTypes="fffffffffffA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0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73472E-18 4.73988E-6 C -0.00104 -0.11353 0.0099 -0.14312 -0.00989 -0.22058 C -0.01302 -0.23283 -0.04097 -0.24231 -0.04913 -0.24463 C -0.07066 -0.24278 -0.08889 -0.23653 -0.10989 -0.23376 C -0.14375 -0.22913 -0.14323 -0.23098 -0.19184 -0.22937 C -0.28368 -0.20208 -0.49201 -0.22243 -0.53108 -0.22266 C -0.54913 -0.23098 -0.54271 -0.27307 -0.54271 -0.28833 " pathEditMode="relative" ptsTypes="ffffffA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73 -0.09433 C -0.00712 -0.13295 -0.00642 -0.15607 -0.01563 -0.19052 C -0.01823 -0.20023 -0.01858 -0.20925 -0.02222 -0.21873 C -0.02448 -0.23399 -0.03472 -0.24254 -0.0467 -0.24277 C -0.13681 -0.24485 -0.22708 -0.24578 -0.31719 -0.24717 C -0.33993 -0.24994 -0.36129 -0.25433 -0.38438 -0.25595 C -0.43264 -0.2689 -0.48108 -0.27861 -0.53038 -0.28439 C -0.5309 -0.30613 -0.5309 -0.32809 -0.53194 -0.34983 C -0.53212 -0.35214 -0.53368 -0.3563 -0.53368 -0.3563 " pathEditMode="relative" ptsTypes="ffffffffA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2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130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26</cp:revision>
  <dcterms:created xsi:type="dcterms:W3CDTF">2016-10-01T10:59:06Z</dcterms:created>
  <dcterms:modified xsi:type="dcterms:W3CDTF">2016-10-01T15:21:16Z</dcterms:modified>
</cp:coreProperties>
</file>