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971F2-F8F3-48DF-B1B7-858CD8CE0B22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6817-4A58-4FE8-AA81-2D53B749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Downloads\&#1089;&#1077;&#1084;&#1100;&#1103;%20&#1087;&#1077;&#1089;&#1085;&#1080;\detskie_pesni_-_Detskaya_pesnya_o_seme_Moya_semya_._(iPlayer.f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ental-health-russia.ru/uploads/images/news/%D1%84%D0%BE%D1%82%D0%BE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844823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Моё ромашковое счастья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detskie_pesni_-_Detskaya_pesnya_o_seme_Moya_semya_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4581128"/>
            <a:ext cx="4968552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Презентацию подготовила: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ИЛЬЮШЕНКОВА СВЕТЛАНА ВИКТОРОВНА</a:t>
            </a:r>
          </a:p>
          <a:p>
            <a:pPr>
              <a:defRPr/>
            </a:pPr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воспитатель МБДОУ детский сад №15 город Ярцева Смоленской обл.</a:t>
            </a:r>
            <a:endParaRPr lang="ru-RU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laycast.ru/uploads/2014/03/13/783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-762000"/>
            <a:ext cx="12192000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705678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</a:p>
          <a:p>
            <a:pPr>
              <a:buNone/>
            </a:pPr>
            <a:r>
              <a:rPr lang="ru-RU" sz="5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5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нашем детском саду </a:t>
            </a:r>
            <a:r>
              <a:rPr lang="ru-RU" sz="5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№ 15 </a:t>
            </a:r>
          </a:p>
          <a:p>
            <a:pPr>
              <a:buNone/>
            </a:pPr>
            <a:r>
              <a:rPr lang="ru-RU" sz="5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г. Ярцево Смоленской области прошел </a:t>
            </a:r>
            <a:r>
              <a:rPr lang="ru-RU" sz="5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праздник </a:t>
            </a:r>
            <a:r>
              <a:rPr lang="ru-RU" sz="57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посвещенный</a:t>
            </a:r>
            <a:r>
              <a:rPr lang="ru-RU" sz="5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5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Дню семьи, любви и верности!» </a:t>
            </a:r>
            <a:endParaRPr lang="ru-RU" sz="57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dirty="0"/>
              <a:t> 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solidFill>
                  <a:srgbClr val="FFFF00"/>
                </a:solidFill>
              </a:rPr>
              <a:t>Цель: формирование </a:t>
            </a:r>
            <a:r>
              <a:rPr lang="ru-RU" sz="6000" b="1" dirty="0">
                <a:solidFill>
                  <a:srgbClr val="FFFF00"/>
                </a:solidFill>
              </a:rPr>
              <a:t>семейных ценностей </a:t>
            </a:r>
            <a:r>
              <a:rPr lang="ru-RU" sz="6000" b="1" dirty="0" smtClean="0">
                <a:solidFill>
                  <a:srgbClr val="FFFF00"/>
                </a:solidFill>
              </a:rPr>
              <a:t>у  детей </a:t>
            </a:r>
            <a:r>
              <a:rPr lang="ru-RU" sz="6000" b="1" dirty="0">
                <a:solidFill>
                  <a:srgbClr val="FFFF00"/>
                </a:solidFill>
              </a:rPr>
              <a:t>через игровую деятельность. </a:t>
            </a: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>
                <a:solidFill>
                  <a:srgbClr val="FFFF00"/>
                </a:solidFill>
              </a:rPr>
              <a:t>Задачи: </a:t>
            </a:r>
          </a:p>
          <a:p>
            <a:pPr>
              <a:buFontTx/>
              <a:buChar char="-"/>
            </a:pPr>
            <a:r>
              <a:rPr lang="ru-RU" sz="6000" b="1" dirty="0" smtClean="0">
                <a:solidFill>
                  <a:srgbClr val="FFFF00"/>
                </a:solidFill>
              </a:rPr>
              <a:t>Расширить </a:t>
            </a:r>
            <a:r>
              <a:rPr lang="ru-RU" sz="6000" b="1" dirty="0">
                <a:solidFill>
                  <a:srgbClr val="FFFF00"/>
                </a:solidFill>
              </a:rPr>
              <a:t>представления </a:t>
            </a:r>
            <a:r>
              <a:rPr lang="ru-RU" sz="6000" b="1" dirty="0" smtClean="0">
                <a:solidFill>
                  <a:srgbClr val="FFFF00"/>
                </a:solidFill>
              </a:rPr>
              <a:t>детям дошкольного возраста о </a:t>
            </a:r>
            <a:r>
              <a:rPr lang="ru-RU" sz="6000" b="1" dirty="0">
                <a:solidFill>
                  <a:srgbClr val="FFFF00"/>
                </a:solidFill>
              </a:rPr>
              <a:t>семье, семейных ценностях</a:t>
            </a:r>
            <a:r>
              <a:rPr lang="ru-RU" sz="60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>
                <a:solidFill>
                  <a:srgbClr val="FFFF00"/>
                </a:solidFill>
              </a:rPr>
              <a:t>Обобщить и углубить знания </a:t>
            </a:r>
            <a:r>
              <a:rPr lang="ru-RU" sz="6000" b="1" dirty="0" err="1" smtClean="0">
                <a:solidFill>
                  <a:srgbClr val="FFFF00"/>
                </a:solidFill>
              </a:rPr>
              <a:t>детейо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>
                <a:solidFill>
                  <a:srgbClr val="FFFF00"/>
                </a:solidFill>
              </a:rPr>
              <a:t>символах семьи, любви. </a:t>
            </a:r>
          </a:p>
          <a:p>
            <a:pPr>
              <a:buFontTx/>
              <a:buChar char="-"/>
            </a:pPr>
            <a:r>
              <a:rPr lang="ru-RU" sz="6000" b="1" dirty="0" smtClean="0">
                <a:solidFill>
                  <a:srgbClr val="FFFF00"/>
                </a:solidFill>
              </a:rPr>
              <a:t>Воспитывать </a:t>
            </a:r>
            <a:r>
              <a:rPr lang="ru-RU" sz="6000" b="1" dirty="0">
                <a:solidFill>
                  <a:srgbClr val="FFFF00"/>
                </a:solidFill>
              </a:rPr>
              <a:t>бережное отношение к семье, близким людям.</a:t>
            </a:r>
            <a:endParaRPr lang="ru-RU" sz="57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playcast.ru/uploads/2014/03/13/783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762000"/>
            <a:ext cx="12192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На праздники дети читали стихи, танцевали с ромашками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5362" name="Picture 2" descr="D:\ВСЕ ФОТО\сад день семьи\Изображение 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96342">
            <a:off x="5732159" y="2010826"/>
            <a:ext cx="3432561" cy="2852934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Рисунок 12" descr="D:\ВСЕ ФОТО\сад день семьи\Изображение 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6070">
            <a:off x="-96285" y="1802291"/>
            <a:ext cx="3888432" cy="280568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  <a:softEdge rad="112500"/>
          </a:effectLst>
        </p:spPr>
      </p:pic>
      <p:pic>
        <p:nvPicPr>
          <p:cNvPr id="18" name="Содержимое 3" descr="D:\ВСЕ ФОТО\сад день семьи\Изображение 06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645024"/>
            <a:ext cx="4320480" cy="2952328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3/13/7836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416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26170"/>
          </a:xfrm>
        </p:spPr>
        <p:txBody>
          <a:bodyPr>
            <a:prstTxWarp prst="textTriangleInverted">
              <a:avLst>
                <a:gd name="adj" fmla="val 51311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«СЕМЕЙНЫЕ ОБЯЗАННОСТИ».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D:\ВСЕ ФОТО\сад день семьи\Изображение 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838">
            <a:off x="4555725" y="4191753"/>
            <a:ext cx="3851920" cy="3024336"/>
          </a:xfrm>
          <a:prstGeom prst="hea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 descr="D:\ВСЕ ФОТО\сад день семьи\Изображение 0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51713">
            <a:off x="279566" y="1807719"/>
            <a:ext cx="3970203" cy="2472399"/>
          </a:xfrm>
          <a:prstGeom prst="hea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Рисунок 13" descr="D:\ВСЕ ФОТО\сад день семьи\Изображение 0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90404">
            <a:off x="5079662" y="1687025"/>
            <a:ext cx="3640630" cy="2819017"/>
          </a:xfrm>
          <a:prstGeom prst="hear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Рисунок 16" descr="D:\ВСЕ ФОТО\сад день семьи\Изображение 0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09623">
            <a:off x="671864" y="4006810"/>
            <a:ext cx="4320480" cy="2808311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laycast.ru/uploads/2014/03/13/7836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618" y="-537148"/>
            <a:ext cx="12192000" cy="762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scene3d>
              <a:camera prst="perspectiveHeroicExtremeRightFacing"/>
              <a:lightRig rig="threePt" dir="t"/>
            </a:scene3d>
          </a:bodyPr>
          <a:lstStyle/>
          <a:p>
            <a:r>
              <a:rPr lang="ru-RU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«Кто быстрее!»</a:t>
            </a:r>
            <a:endParaRPr lang="ru-RU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Содержимое 5" descr="D:\ВСЕ ФОТО\сад день семьи\Изображение 05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757586">
            <a:off x="5106527" y="1435885"/>
            <a:ext cx="4106866" cy="2963948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D:\ВСЕ ФОТО\сад день семьи\Изображение 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72013">
            <a:off x="-148686" y="1667080"/>
            <a:ext cx="3874621" cy="3073502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D:\ВСЕ ФОТО\сад день семьи\Изображение 0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15424">
            <a:off x="2991169" y="4057486"/>
            <a:ext cx="3918124" cy="2388244"/>
          </a:xfrm>
          <a:prstGeom prst="round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laycast.ru/uploads/2014/03/13/7836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972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«Семейный портрет»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:\ВСЕ ФОТО\сад день семьи\Изображение 0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268760"/>
            <a:ext cx="4423618" cy="4104456"/>
          </a:xfrm>
          <a:prstGeom prst="teardrop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D:\ВСЕ ФОТО\сад день семьи\Изображение 0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4644008" cy="4320480"/>
          </a:xfrm>
          <a:prstGeom prst="teardrop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3/13/7836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204864"/>
          </a:xfrm>
        </p:spPr>
        <p:txBody>
          <a:bodyPr>
            <a:scene3d>
              <a:camera prst="perspectiveContrastingLef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Конкурс «Силачи»</a:t>
            </a:r>
            <a:endParaRPr lang="ru-RU" b="1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D:\ВСЕ ФОТО\сад день семьи\Изображение 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3923928" cy="259228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D:\ВСЕ ФОТО\сад день семьи\Изображение 0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104456" cy="230425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 descr="D:\ВСЕ ФОТО\сад день семьи\Изображение 0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3816424" cy="3024336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 descr="D:\ВСЕ ФОТО\сад день семьи\Изображение 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6"/>
            <a:ext cx="3384376" cy="223224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3/13/7836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652934"/>
          </a:xfrm>
        </p:spPr>
        <p:txBody>
          <a:bodyPr>
            <a:prstTxWarp prst="textInflateBottom">
              <a:avLst/>
            </a:prstTxWarp>
            <a:normAutofit fontScale="90000"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b="1" dirty="0" err="1" smtClean="0">
                <a:ln w="38100">
                  <a:solidFill>
                    <a:srgbClr val="FFFF00"/>
                  </a:solidFill>
                  <a:prstDash val="solid"/>
                </a:ln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Поздравлялка</a:t>
            </a:r>
            <a:endParaRPr lang="ru-RU" b="1" dirty="0">
              <a:ln w="38100">
                <a:solidFill>
                  <a:srgbClr val="FFFF00"/>
                </a:solidFill>
                <a:prstDash val="solid"/>
              </a:ln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D:\газета выпуск №1 июнь\фото на газету\IMG_68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59831" y="1628801"/>
            <a:ext cx="331237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газета выпуск №1 июнь\фото на газету\IMG_68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6894">
            <a:off x="5776894" y="3436792"/>
            <a:ext cx="3074453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газета выпуск №1 июнь\фото на газету\IMG_68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43263">
            <a:off x="-142020" y="1490359"/>
            <a:ext cx="3103039" cy="210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газета выпуск №1 июнь\фото на газету\IMG_682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41034">
            <a:off x="308647" y="3935442"/>
            <a:ext cx="3178175" cy="238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laycast.ru/uploads/2014/03/13/7836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Умелые ручки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D:\газета выпуск №1 июнь\фото на газету\IMG_68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9214">
            <a:off x="617276" y="1103798"/>
            <a:ext cx="3779912" cy="23042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D:\газета выпуск №1 июнь\фото на газету\IMG_68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5854">
            <a:off x="5342388" y="1101795"/>
            <a:ext cx="3024336" cy="25202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2" descr="D:\ВСЕ ФОТО\детский сад 2013\IMG_2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769768"/>
            <a:ext cx="2784310" cy="20882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D:\ВСЕ ФОТО\детский сад 2013\IMG_27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645024"/>
            <a:ext cx="3024336" cy="244827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D:\газета выпуск №1 июнь\фото на газету\IMG_681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221088"/>
            <a:ext cx="2483768" cy="21602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DeflateBottom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Умелые ручки</a:t>
            </a:r>
            <a:endParaRPr kumimoji="0" lang="ru-RU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77</Words>
  <Application>Microsoft Office PowerPoint</Application>
  <PresentationFormat>Экран (4:3)</PresentationFormat>
  <Paragraphs>19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Моё ромашковое счастья</vt:lpstr>
      <vt:lpstr>Слайд 2</vt:lpstr>
      <vt:lpstr>На праздники дети читали стихи, танцевали с ромашками</vt:lpstr>
      <vt:lpstr>Конкурс «СЕМЕЙНЫЕ ОБЯЗАННОСТИ».</vt:lpstr>
      <vt:lpstr>Конкурс «Кто быстрее!»</vt:lpstr>
      <vt:lpstr>Конкурс «Семейный портрет»</vt:lpstr>
      <vt:lpstr>Конкурс «Силачи»</vt:lpstr>
      <vt:lpstr>Поздравлялка</vt:lpstr>
      <vt:lpstr>Умелые ручки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28</cp:revision>
  <dcterms:created xsi:type="dcterms:W3CDTF">2016-07-23T05:33:09Z</dcterms:created>
  <dcterms:modified xsi:type="dcterms:W3CDTF">2018-01-17T15:18:26Z</dcterms:modified>
</cp:coreProperties>
</file>