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E2FEA-9C51-40EB-B0B8-451A94FE4305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F5447-58BF-4CB2-8956-235FB9F02D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booza.ru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 – страна вечного детства, в которой даже взрослые иногда чувствуют себя немножко детьми. Жизнь детей в нашем саду в летний период наполнена праздниками, развлечениями, играми, смехом и весельем. Для организации эмоционально насыщенной жизни педагогами созданы комфортные условия, благодаря которым дети получают незабываемые впечатления, радость от общения со сверстниками и новых открытий.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  июня. Первый день, самого теплого, яркого, красочного времени года - лета. И   этот день объявлен во всем мире – Днем защиты детей. Это большой, очень   радостный и в то же время, серьезный праздник.</a:t>
            </a:r>
          </a:p>
          <a:p>
            <a:pPr fontAlgn="base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 Международный день детей —   один из самых старых международных праздников. Решение о его проведении было   принято в 1925 году на Всемирной конференции, посвященной вопросам   благополучия детей, в Женеве. История умалчивает, почему этот детский   праздник было решено отмечать именно 1 июня. В нашем детском саду прошло 7праздничное мероприятие, под названием   «Здравствуй лето!». В нём, дети рассказывали стихи о лете, играли в подвижные игры, рисовали наше замечательное лето.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День России — это один из самых «молодых» государственных праздников в нашей стране. Поначалу он назывался «День независимости России». А появился этот праздник потому, что 12 июня 1990 года на Первом съезде народных депутатов РСФСР была принята Декларация о государственном суверенитете России. Это означало, что Россия стала отдельным, самостоятельным государством, основанным на принципах равноправия и партнерства. Тогда, в 1990 году, Указом Президента РФ Б. Н. Ельцина день 12 июня был объявлен государственным праздником России. А в 1994 году Президент издал новый Указ, по которому праздник стал называться «День России».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Уважаемые родители в нашем детском саду праздновали День независимости. Состоялось познавательно-развлекательное мероприятие для детей старшего возраста: «Наша родина — Россия!». Детям рассказывали  о нашей Родине, читали стихи, говорили о ней хорошие слова в игре: «Передай сердечко, скажи словечко». А еще дети обогатили свои знания о символах Российской Федерации. Рассматривая флаг и герб  Ярцевского района. Для родителей было оформлена папка - передвижка  «Моя малая родина».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очень любят театральную деятельность и театральные постановки для них не новость, так как в группе имеются все виды театра: пальчиковый,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настольный,театр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теней. Но на днях к нам приехал кукольный театр из города и для них это стало большим событием. Таких больших и красивых костюмы они ещё не видели - не так часто родители вывозят их в театр. Представление называлось "Фестиваль Мульти -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пульти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в котором вредная Шапокляк и Кот Базилио хотели украсть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Домовенка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Кузи шкатулку с сюрпризом и  пытались испортить главному герою именины, но в результате у них ничего не получилось и они пострадали сами. И  Чебурашка и Крокодил Гена и любимая Баба Яга не дали этого сделать. Ребяткам очень понравился кукольный спектакль. Но больше всего понравилась ребятам клоун Петрушка  своими любимцами собачками, которые показывали удивительные трюки. Нам очень понравилась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родители игры с песком для наших детей это самое замечательное развлечение летом. Но это  еще и  их первой созидательной деятельностью, позволяющей проявлять выдумку, творчество и фантазию</a:t>
            </a:r>
            <a:r>
              <a:rPr lang="ru-RU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игры в соответствии с этапом развития ребенка предполагают собой выполнение разнообразных игровых действий: совместные действия вас и  вашего ребенка. Действия по подражанию и по образу, которое предлагаем мы, взрослые и  самостоятельные действия, отражающие собственную задумку ребенка.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утверждению психологов детские игры с песком являются весьма полезными, потому что песчинки выступают в роли психотерапевтического релаксанта, а также способны забирать от человека непостижным образом часть негативной энергии. Помимо этого, для детей любого возраста песок является бесплатным тренажером для пальчиков. Поэтому наша  задача состоит в том, чтобы уже с самого раннего возраста ребенка начинать знакомить его с песком, помня о том, что есть прямая зависимость между развитием речи малыша и мелкой моторикой рук.   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Уважаемые родители, вы скажите: «Для чего нужен огород в детском саду». Огород в детском саду нужен для того, чтобы знакомить дошкольников с природой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еѐ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сезонными изменениями, для организации трудовой деятельности детей, способствующей усвоению детьми навыков ухода за растениями. Огород в детском саду – это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ещѐ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возможность видеть результаты своей работы.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Совместный труд на огороде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даѐт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возможность научиться ответственности, способствует формированию трудовых навыков и объединению детского коллектива. И, конечно, труд на свежем воздухе способствует сохранению и укреплению здоровья ребят.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этого, посильный труд детей на территории огорода оказывает влияние на формирование элементарных экологических представлений у дошкольников. Таким образом, организация работы с детьми в огороде имеет богатейшие педагогические возможности. Труд в природе способствует физическому развитию, формированию физических качеств и совершенствованию двигательных умений и навыков, особенно если эту деятельность сопровождает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эколого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ориентированная двигательная активность.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F5447-58BF-4CB2-8956-235FB9F02D9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E029B-5BCB-43AC-82DE-93FE13A5FB41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04798-767F-4D7B-8035-41D9BBE303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Downloads\Detskij_sad_-_Lyubimyj_detskij_sad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-387424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Газета для родителей, педагогов и детей</a:t>
            </a:r>
            <a:endParaRPr lang="ru-RU" b="1" spc="50" dirty="0">
              <a:ln w="11430">
                <a:solidFill>
                  <a:srgbClr val="FFFF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МУНИЦИПАЛЬНОЕ БУДЖЕТНОЕ ДОШКОЛЬНОЕ ОБРАЗОВАТЕЛЬНОЕ  УЧРЕЖДЕНИЕ</a:t>
            </a:r>
          </a:p>
          <a:p>
            <a:r>
              <a:rPr lang="ru-RU" b="1" dirty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ДЕТСКИЙ САД </a:t>
            </a:r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Г. ЯРЦЕВО СМОЛЕНСКОЙ ОБЛАСТИ № 15 </a:t>
            </a:r>
          </a:p>
          <a:p>
            <a:r>
              <a:rPr lang="ru-RU" b="1" dirty="0" smtClean="0">
                <a:ln w="190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 № 1 ИЮНЬ 2016 г.</a:t>
            </a:r>
            <a:endParaRPr lang="ru-RU" b="1" dirty="0">
              <a:ln w="1905">
                <a:solidFill>
                  <a:srgbClr val="FF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Detskij_sad_-_Lyubimyj_detskij_sa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12360" y="6093296"/>
            <a:ext cx="304800" cy="304800"/>
          </a:xfrm>
          <a:prstGeom prst="rect">
            <a:avLst/>
          </a:prstGeom>
        </p:spPr>
      </p:pic>
      <p:pic>
        <p:nvPicPr>
          <p:cNvPr id="6" name="Detskij_sad_-_Lyubimyj_detskij_sad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64760" y="62456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999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2" cstate="print"/>
          <a:srcRect t="25954"/>
          <a:stretch>
            <a:fillRect/>
          </a:stretch>
        </p:blipFill>
        <p:spPr bwMode="auto">
          <a:xfrm>
            <a:off x="1" y="-243408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ВМЕСТЕ УЧИМСЯ ИГРАЯ</a:t>
            </a:r>
            <a:endParaRPr lang="ru-RU" b="1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http://www.playing-field.ru/img/2015/052120/1338945"/>
          <p:cNvPicPr/>
          <p:nvPr/>
        </p:nvPicPr>
        <p:blipFill>
          <a:blip r:embed="rId3" cstate="print"/>
          <a:srcRect r="-36" b="6369"/>
          <a:stretch>
            <a:fillRect/>
          </a:stretch>
        </p:blipFill>
        <p:spPr bwMode="auto">
          <a:xfrm>
            <a:off x="395536" y="1412776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://tvoiraskraski.ru/sites/default/files/raskraska_naidi_otlichia_1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9424" y="4345268"/>
            <a:ext cx="5184576" cy="251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http://www.vseodetyah.com/editorfiles/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412776"/>
            <a:ext cx="472437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www.vseodetyah.com/editorfiles/13sm(1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09120"/>
            <a:ext cx="384643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2" cstate="print"/>
          <a:srcRect t="25954"/>
          <a:stretch>
            <a:fillRect/>
          </a:stretch>
        </p:blipFill>
        <p:spPr bwMode="auto">
          <a:xfrm>
            <a:off x="1" y="-243408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00808"/>
            <a:ext cx="7643192" cy="280831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ГАЗЕТУ ПОДГОТОВИЛА: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ИЛЬЮШЕНКОВА СВЕТЛАНА ВИКТОРОВНА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МБДОУ ДЕТСКОГО САДА № 15 Г. ЯРЦЕВО СМОЛЕНСКОЙ ОБЛАСТИ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УЛ. СТАРОЗАВОПЬЕ Д. 13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ТЕЛ. ( 848143) 5-19-01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0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ЛЕТО В ДЕТСКОМ САДУ</a:t>
            </a:r>
            <a:endParaRPr lang="ru-RU" b="1" spc="50" dirty="0">
              <a:ln w="11430"/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User\Desktop\фото на газету\IMG_58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4896544" cy="2736304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92080" y="1412776"/>
            <a:ext cx="3528392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Лето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это солнца луч,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Тёплый дождик из-под туч,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Лето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яркие цветы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Необычной красоты,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Лето 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—</a:t>
            </a: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тёплая река,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Стайкой в небе облака.</a:t>
            </a:r>
            <a:endParaRPr kumimoji="0" lang="ru-RU" sz="8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Лето! лето к нам идёт!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                            Всё ликует и поёт</a:t>
            </a:r>
            <a:r>
              <a:rPr kumimoji="0" lang="ru-RU" sz="800" b="1" i="0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ttp://okartinkah.ru/img/bozhya-korovka-kartinki-dlya-detey-1829/bozhya-korovka-kartinki-dlya-detey-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25144"/>
            <a:ext cx="20882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2" cstate="print"/>
          <a:srcRect t="25954"/>
          <a:stretch>
            <a:fillRect/>
          </a:stretch>
        </p:blipFill>
        <p:spPr bwMode="auto">
          <a:xfrm>
            <a:off x="1" y="0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Организация разных видов игр в летний период в ДОУ</a:t>
            </a:r>
          </a:p>
        </p:txBody>
      </p:sp>
      <p:pic>
        <p:nvPicPr>
          <p:cNvPr id="5" name="Рисунок 4" descr="C:\Users\User\Desktop\фото на газету\IMG_5830.JPG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95536" y="1124744"/>
            <a:ext cx="3744416" cy="2538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D:\ВСЕ ФОТО\детский сад 2013\Новая папка (3)\IMG_259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3528392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D:\ВСЕ ФОТО\детский сад 2013\Новая папка (3)\IMG_258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77072"/>
            <a:ext cx="3888432" cy="229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D:\газета выпуск №1 июнь\фото на газету\IMG_6796.JPG"/>
          <p:cNvPicPr/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467544" y="3861048"/>
            <a:ext cx="374441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-243408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НАШИ </a:t>
            </a:r>
            <a:r>
              <a:rPr lang="ru-RU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ЛЮБИМЫЕ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ПРАЗДНИКИ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ttp://1-fond.ru/upload/iblock/8db/8db9282ff2be793103639625de4787ee.jpg"/>
          <p:cNvPicPr/>
          <p:nvPr/>
        </p:nvPicPr>
        <p:blipFill>
          <a:blip r:embed="rId4" cstate="print"/>
          <a:srcRect t="-1113" r="12453" b="19724"/>
          <a:stretch>
            <a:fillRect/>
          </a:stretch>
        </p:blipFill>
        <p:spPr bwMode="auto">
          <a:xfrm>
            <a:off x="395536" y="908720"/>
            <a:ext cx="8568952" cy="1403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газета выпуск №1 июнь\фото на газету\IMG_2662.jpg"/>
          <p:cNvPicPr/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83568" y="2204864"/>
            <a:ext cx="396044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газета выпуск №1 июнь\фото на газету\IMG_268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4797152"/>
            <a:ext cx="4608512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газета выпуск №1 июнь\фото на газету\IMG_6764.JPG"/>
          <p:cNvPicPr/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251520" y="4653136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6056" y="2276872"/>
            <a:ext cx="4067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>
                  <a:solidFill>
                    <a:srgbClr val="FF0000"/>
                  </a:solidFill>
                </a:ln>
              </a:rPr>
              <a:t>С первым днем приносит лето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Много прав для малышей.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Все торжественно одеты,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А улыбки — до ушей.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/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Маленьких не обижайте,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Вы, которые взрослей.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Их любите, угощайте</a:t>
            </a:r>
            <a:br>
              <a:rPr lang="ru-RU" b="1" dirty="0">
                <a:ln>
                  <a:solidFill>
                    <a:srgbClr val="FF0000"/>
                  </a:solidFill>
                </a:ln>
              </a:rPr>
            </a:br>
            <a:r>
              <a:rPr lang="ru-RU" b="1" dirty="0">
                <a:ln>
                  <a:solidFill>
                    <a:srgbClr val="FF0000"/>
                  </a:solidFill>
                </a:ln>
              </a:rPr>
              <a:t>В День защиты всех детей.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-315416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anUp">
              <a:avLst/>
            </a:prstTxWarp>
          </a:bodyPr>
          <a:lstStyle/>
          <a:p>
            <a:r>
              <a:rPr lang="ru-RU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НАШИ ЛЮБИМЫЕ ПРАЗДНИКИ</a:t>
            </a:r>
            <a:endParaRPr lang="ru-RU" b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http://www.playcast.ru/uploads/2016/06/11/189633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8164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new.stihi.ru/pics/2011/11/04/5985.gif"/>
          <p:cNvPicPr/>
          <p:nvPr/>
        </p:nvPicPr>
        <p:blipFill>
          <a:blip r:embed="rId5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644008" y="1412776"/>
            <a:ext cx="4032448" cy="2193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http://v.900igr.net:10/datas/okruzhajuschij-mir/Rossija-rodina-moja/0003-003-Matushka-Rossija.jpg"/>
          <p:cNvPicPr/>
          <p:nvPr/>
        </p:nvPicPr>
        <p:blipFill>
          <a:blip r:embed="rId6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39952" y="3933056"/>
            <a:ext cx="4320480" cy="2564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-531440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936104"/>
          </a:xfrm>
        </p:spPr>
        <p:txBody>
          <a:bodyPr>
            <a:prstTxWarp prst="textTriangleInverted">
              <a:avLst/>
            </a:prstTxWarp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УРА, К НАМ ПРИЕХАЛА СКАЗКА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D:\газета выпуск №1 июнь\фото на газету\IMG_6669.JPG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1124744"/>
            <a:ext cx="277180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Рисунок 5" descr="D:\газета выпуск №1 июнь\фото на газету\IMG_6671.JPG"/>
          <p:cNvPicPr/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588224" y="1052736"/>
            <a:ext cx="2332651" cy="237626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7" name="Рисунок 6" descr="D:\газета выпуск №1 июнь\фото на газету\IMG_6677.JPG"/>
          <p:cNvPicPr/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03848" y="3933056"/>
            <a:ext cx="2715699" cy="2592288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8" name="Рисунок 7" descr="D:\газета выпуск №1 июнь\фото на газету\IMG_6711.JPG"/>
          <p:cNvPicPr/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5400000">
            <a:off x="278139" y="3834432"/>
            <a:ext cx="2448271" cy="264552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9" name="Рисунок 8" descr="D:\газета выпуск №1 июнь\фото на газету\IMG_6708.JPG"/>
          <p:cNvPicPr/>
          <p:nvPr/>
        </p:nvPicPr>
        <p:blipFill>
          <a:blip r:embed="rId8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6156177" y="3645024"/>
            <a:ext cx="2987824" cy="2304256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Рисунок 9" descr="D:\газета выпуск №1 июнь\фото на газету\IMG_6660.JPG"/>
          <p:cNvPicPr/>
          <p:nvPr/>
        </p:nvPicPr>
        <p:blipFill>
          <a:blip r:embed="rId9" cstate="print"/>
          <a:srcRect t="18698" r="2493"/>
          <a:stretch>
            <a:fillRect/>
          </a:stretch>
        </p:blipFill>
        <p:spPr bwMode="auto">
          <a:xfrm>
            <a:off x="2483768" y="1196752"/>
            <a:ext cx="3966387" cy="2464387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0" y="0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8958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ИГРЫ В ПЕСОЧНИЦЕ</a:t>
            </a:r>
            <a:endParaRPr lang="ru-RU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D:\газета выпуск №1 июнь\фото на газету\IMG_6746.JPG"/>
          <p:cNvPicPr/>
          <p:nvPr/>
        </p:nvPicPr>
        <p:blipFill>
          <a:blip r:embed="rId4" cstate="print">
            <a:lum bright="-10000" contrast="30000"/>
          </a:blip>
          <a:srcRect t="-2223" r="19379"/>
          <a:stretch>
            <a:fillRect/>
          </a:stretch>
        </p:blipFill>
        <p:spPr bwMode="auto">
          <a:xfrm rot="3786625">
            <a:off x="229559" y="1305670"/>
            <a:ext cx="2295010" cy="2813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ВСЕ ФОТО\детский сад 2013\Новая папка (3)\IMG_2640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 rot="2433207">
            <a:off x="6274487" y="4575660"/>
            <a:ext cx="2549525" cy="2296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D:\ВСЕ ФОТО\детский сад 2013\Новая папка (3)\IMG_2643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2699792" y="1052736"/>
            <a:ext cx="40324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газета выпуск №1 июнь\фото на газету\IMG_6741.JPG"/>
          <p:cNvPicPr/>
          <p:nvPr/>
        </p:nvPicPr>
        <p:blipFill>
          <a:blip r:embed="rId7" cstate="print">
            <a:lum contrast="20000"/>
          </a:blip>
          <a:srcRect l="7761" t="2621" r="18262"/>
          <a:stretch>
            <a:fillRect/>
          </a:stretch>
        </p:blipFill>
        <p:spPr bwMode="auto">
          <a:xfrm rot="5400000">
            <a:off x="3768626" y="4326434"/>
            <a:ext cx="239883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:\газета выпуск №1 июнь\фото на газету\IMG_6742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 rot="2257349">
            <a:off x="6555899" y="1774206"/>
            <a:ext cx="2911783" cy="2301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D:\газета выпуск №1 июнь\фото на газету\IMG_6744.JPG"/>
          <p:cNvPicPr/>
          <p:nvPr/>
        </p:nvPicPr>
        <p:blipFill>
          <a:blip r:embed="rId9" cstate="print">
            <a:lum contrast="20000"/>
          </a:blip>
          <a:srcRect l="6085" t="6114" r="5354" b="2477"/>
          <a:stretch>
            <a:fillRect/>
          </a:stretch>
        </p:blipFill>
        <p:spPr bwMode="auto">
          <a:xfrm rot="20050783">
            <a:off x="486583" y="4256954"/>
            <a:ext cx="2808312" cy="2878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dou23meleuz.ucoz.ru/_si/0/66752911.jpg"/>
          <p:cNvPicPr/>
          <p:nvPr/>
        </p:nvPicPr>
        <p:blipFill>
          <a:blip r:embed="rId3" cstate="print"/>
          <a:srcRect t="25954"/>
          <a:stretch>
            <a:fillRect/>
          </a:stretch>
        </p:blipFill>
        <p:spPr bwMode="auto">
          <a:xfrm>
            <a:off x="1" y="260648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НАШ ЛЮБИМЫЙ ОГОРОД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:\газета выпуск №1 июнь\фото на газету\IMG_6621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2373750">
            <a:off x="6274736" y="4668551"/>
            <a:ext cx="2435801" cy="223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газета выпуск №1 июнь\фото на газету\IMG_6624.JPG"/>
          <p:cNvPicPr/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1176283">
            <a:off x="6099605" y="1444857"/>
            <a:ext cx="2736304" cy="230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:\газета выпуск №1 июнь\фото на газету\IMG_6733.JPG"/>
          <p:cNvPicPr/>
          <p:nvPr/>
        </p:nvPicPr>
        <p:blipFill>
          <a:blip r:embed="rId6" cstate="print">
            <a:lum contrast="20000"/>
          </a:blip>
          <a:srcRect l="9650" t="2193" r="10348"/>
          <a:stretch>
            <a:fillRect/>
          </a:stretch>
        </p:blipFill>
        <p:spPr bwMode="auto">
          <a:xfrm rot="3917446">
            <a:off x="609542" y="4171038"/>
            <a:ext cx="2551814" cy="242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газета выпуск №1 июнь\фото на газету\IMG_6730.JPG"/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rot="20562311">
            <a:off x="323528" y="1412776"/>
            <a:ext cx="296068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:\ВСЕ ФОТО\детский сад 2013\IMG_2745.jpg"/>
          <p:cNvPicPr/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3635896" y="4869160"/>
            <a:ext cx="2362448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газета выпуск №1 июнь\фото на газету\IMG_6616.JPG"/>
          <p:cNvPicPr/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>
            <a:off x="3131840" y="2636912"/>
            <a:ext cx="381642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mdou23meleuz.ucoz.ru/_si/0/66752911.jpg"/>
          <p:cNvPicPr/>
          <p:nvPr/>
        </p:nvPicPr>
        <p:blipFill>
          <a:blip r:embed="rId2" cstate="print"/>
          <a:srcRect t="25954"/>
          <a:stretch>
            <a:fillRect/>
          </a:stretch>
        </p:blipFill>
        <p:spPr bwMode="auto">
          <a:xfrm>
            <a:off x="1" y="-243408"/>
            <a:ext cx="9143999" cy="7560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33krsl.dou.spb.ru/images/%D0%A4%D0%9E%D0%A2%D0%9E/slayd24_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056784" cy="440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511</Words>
  <Application>Microsoft Office PowerPoint</Application>
  <PresentationFormat>Экран (4:3)</PresentationFormat>
  <Paragraphs>41</Paragraphs>
  <Slides>11</Slides>
  <Notes>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Газета для родителей, педагогов и детей</vt:lpstr>
      <vt:lpstr>ЛЕТО В ДЕТСКОМ САДУ</vt:lpstr>
      <vt:lpstr>Организация разных видов игр в летний период в ДОУ</vt:lpstr>
      <vt:lpstr>НАШИ ЛЮБИМЫЕ ПРАЗДНИКИ</vt:lpstr>
      <vt:lpstr>НАШИ ЛЮБИМЫЕ ПРАЗДНИКИ</vt:lpstr>
      <vt:lpstr>УРА, К НАМ ПРИЕХАЛА СКАЗКА</vt:lpstr>
      <vt:lpstr>ИГРЫ В ПЕСОЧНИЦЕ</vt:lpstr>
      <vt:lpstr>НАШ ЛЮБИМЫЙ ОГОРОД</vt:lpstr>
      <vt:lpstr>Слайд 9</vt:lpstr>
      <vt:lpstr>ВМЕСТЕ УЧИМСЯ ИГРАЯ</vt:lpstr>
      <vt:lpstr>ГАЗЕТУ ПОДГОТОВИЛА: ИЛЬЮШЕНКОВА СВЕТЛАНА ВИКТОРОВНА  ВОСПИТАТЕЛЬ МБДОУ ДЕТСКОГО САДА № 15 Г. ЯРЦЕВО СМОЛЕНСКОЙ ОБЛАСТИ УЛ. СТАРОЗАВОПЬЕ Д. 13 ТЕЛ. ( 848143) 5-19-01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Газета для родителей, педагогов и детей</dc:title>
  <dc:creator>User</dc:creator>
  <cp:lastModifiedBy>User</cp:lastModifiedBy>
  <cp:revision>15</cp:revision>
  <dcterms:created xsi:type="dcterms:W3CDTF">2016-07-24T09:55:46Z</dcterms:created>
  <dcterms:modified xsi:type="dcterms:W3CDTF">2016-09-21T08:13:21Z</dcterms:modified>
</cp:coreProperties>
</file>