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69" r:id="rId4"/>
    <p:sldId id="287" r:id="rId5"/>
    <p:sldId id="290" r:id="rId6"/>
    <p:sldId id="291" r:id="rId7"/>
    <p:sldId id="293" r:id="rId8"/>
    <p:sldId id="289" r:id="rId9"/>
    <p:sldId id="288" r:id="rId10"/>
    <p:sldId id="286" r:id="rId11"/>
    <p:sldId id="276" r:id="rId12"/>
    <p:sldId id="277" r:id="rId13"/>
    <p:sldId id="278" r:id="rId14"/>
    <p:sldId id="279" r:id="rId15"/>
    <p:sldId id="280" r:id="rId16"/>
    <p:sldId id="281" r:id="rId17"/>
    <p:sldId id="29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4660"/>
  </p:normalViewPr>
  <p:slideViewPr>
    <p:cSldViewPr>
      <p:cViewPr>
        <p:scale>
          <a:sx n="75" d="100"/>
          <a:sy n="75" d="100"/>
        </p:scale>
        <p:origin x="-13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1C111E-5240-4553-914D-44CDA871899A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AF9C39-404E-4A5F-9B0A-9F1F04D24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7F34F-F7DF-4533-9E28-882BB2DD4F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-100013"/>
            <a:ext cx="2752725" cy="22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02050"/>
            <a:ext cx="2228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1D98-1768-4E3A-BEBB-19A6E85D1574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2AC9-8115-4E8E-B032-17BCEF6E0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97E9-7C76-4152-9999-78AB6D91B1D2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8FB9-850E-4F1B-986E-E7521D6E6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2FFE-2BF1-4EF8-B9B9-9A1EF20A881D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3209-CB5D-4E73-89D2-D9CF6F8DC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DBD4-6F36-45C1-AC7F-1BAAF052F35D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9FE8-9689-477F-B8EF-BC980E9FA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A2A9-8B05-491D-9927-D5FF21C4139B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E8DE-181D-4441-8A54-4DB296FCC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F926-BB57-4E2D-9939-711DEC871C98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4258-1DBF-42FA-BA56-7663A38E2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8BC3-6E48-4FF7-8C5F-B837A4B75A9E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057E-964C-4EFD-8980-748DB0D60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B613-010C-494D-B6D5-49EFEB5B8AC2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88AF-04FD-496D-BD72-08F50BE44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5322-885C-4796-8174-D74CBE31A10B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3BB3-356E-4EF6-9C5E-20D31F10F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06EF-57A7-4311-83DA-6204CAC8CFF0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CB3-DB8C-419A-B618-431FD6A98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36AF-58DD-4D64-A7B1-EB7F02100603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88A0-2FCC-4AD7-994E-292F7A06E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79388" y="188913"/>
            <a:ext cx="8785225" cy="6450012"/>
          </a:xfrm>
          <a:prstGeom prst="round2DiagRect">
            <a:avLst/>
          </a:prstGeom>
          <a:solidFill>
            <a:schemeClr val="accent5">
              <a:alpha val="8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9D878-A39D-4A2F-A4F1-7F5376B5FE82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EE1023-758F-44E5-B364-E3E7F5BF3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947025" y="6515100"/>
            <a:ext cx="12446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Ekaterina050466</a:t>
            </a:r>
            <a:endParaRPr lang="ru-RU" sz="1200" i="1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46113" y="1844675"/>
            <a:ext cx="7772400" cy="1470025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Организационная работа по ознакомлению дошкольников с ПДД в МБДОУ детского сада №15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364502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«ПДД МЫ СОБЛЮДАЕМ – ДТП ПРЕДУПРЕЖДАЕМ!»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5976" y="4509120"/>
            <a:ext cx="403244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Презентацию подготовила:</a:t>
            </a:r>
          </a:p>
          <a:p>
            <a:r>
              <a:rPr lang="ru-RU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ИЛЬЮШЕНКОВА СВЕТЛАНА ВИКТОРОВНА</a:t>
            </a:r>
          </a:p>
          <a:p>
            <a:r>
              <a:rPr lang="ru-RU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воспитатель МБДОУ детский сад №15 </a:t>
            </a:r>
            <a:r>
              <a:rPr lang="ru-RU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город </a:t>
            </a:r>
            <a:r>
              <a:rPr lang="ru-RU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Ярцева </a:t>
            </a:r>
            <a:r>
              <a:rPr lang="ru-RU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Смоленской обл.</a:t>
            </a:r>
            <a:endParaRPr lang="ru-RU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0872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учебный процесс, мы включаем и проводим учебные экскурсии по  изучению Правил дорожного движения в рамках образовательной программы, который согласован и утвержден педагогическим и  методическим советам;</a:t>
            </a:r>
          </a:p>
          <a:p>
            <a:pPr>
              <a:buFontTx/>
              <a:buChar char="-"/>
            </a:pPr>
            <a:r>
              <a:rPr lang="ru-RU" dirty="0" smtClean="0"/>
              <a:t>внеурочной деятельности проводится  тематические мероприятия;</a:t>
            </a:r>
          </a:p>
          <a:p>
            <a:pPr>
              <a:buFontTx/>
              <a:buChar char="-"/>
            </a:pPr>
            <a:r>
              <a:rPr lang="ru-RU" dirty="0" smtClean="0"/>
              <a:t>беседы инспектора ГИБДД с детьми. </a:t>
            </a:r>
          </a:p>
        </p:txBody>
      </p:sp>
      <p:pic>
        <p:nvPicPr>
          <p:cNvPr id="6" name="Picture 4" descr="IMG_0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374240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G_0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852936"/>
            <a:ext cx="374441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6" descr="IMG_0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3815249" cy="286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IMG_04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1751"/>
            <a:ext cx="3816424" cy="286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_DSC0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319588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_DSC00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176464" cy="277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 descr="_DSC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250"/>
            <a:ext cx="4032449" cy="267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_DSC0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176712" cy="277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_DSC0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4103687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_DSC00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84984"/>
            <a:ext cx="411832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IMG_00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16832"/>
            <a:ext cx="3168005" cy="2377030"/>
          </a:xfrm>
          <a:prstGeom prst="rect">
            <a:avLst/>
          </a:prstGeom>
          <a:noFill/>
        </p:spPr>
      </p:pic>
      <p:pic>
        <p:nvPicPr>
          <p:cNvPr id="37893" name="Picture 5" descr="IMG_0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61048"/>
            <a:ext cx="3455987" cy="2590800"/>
          </a:xfrm>
          <a:prstGeom prst="rect">
            <a:avLst/>
          </a:prstGeom>
          <a:noFill/>
        </p:spPr>
      </p:pic>
      <p:pic>
        <p:nvPicPr>
          <p:cNvPr id="37894" name="Picture 6" descr="IMG_0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438" y="1628800"/>
            <a:ext cx="3793243" cy="28444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476673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Непосредственная образовательная деятельность на тему «Знаю правила движения, как таблицу умножения!»</a:t>
            </a:r>
          </a:p>
          <a:p>
            <a:r>
              <a:rPr lang="ru-RU" dirty="0" smtClean="0"/>
              <a:t>Дети продолжают знакомиться с Правилами дорожного движения, учиться практически, применять их в различных ситуациях. </a:t>
            </a:r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IMG_07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457575" cy="2593975"/>
          </a:xfrm>
          <a:prstGeom prst="rect">
            <a:avLst/>
          </a:prstGeom>
          <a:noFill/>
        </p:spPr>
      </p:pic>
      <p:pic>
        <p:nvPicPr>
          <p:cNvPr id="38917" name="Picture 5" descr="IMG_07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3263747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404664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родителей в формировании у детей дорожной грамоте, культуры поведения в общественных местах.</a:t>
            </a:r>
            <a:br>
              <a:rPr lang="ru-RU" dirty="0" smtClean="0"/>
            </a:br>
            <a:r>
              <a:rPr lang="ru-RU" dirty="0" smtClean="0"/>
              <a:t>Побуждаем родителей задуматься о том, что соблюдение ПДД — самое главное для сохранения жизни и здоровья их детей. Обращаем внимание на психологический аспект проблемы. Знакомим родителей с методами обучения детей ПДД.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4" descr="IMG_08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77072"/>
            <a:ext cx="3313360" cy="248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IMG_08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745805" cy="2809723"/>
          </a:xfrm>
          <a:prstGeom prst="rect">
            <a:avLst/>
          </a:prstGeom>
          <a:noFill/>
        </p:spPr>
      </p:pic>
      <p:pic>
        <p:nvPicPr>
          <p:cNvPr id="39942" name="Picture 6" descr="IMG_0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563888" cy="2674049"/>
          </a:xfrm>
          <a:prstGeom prst="rect">
            <a:avLst/>
          </a:prstGeom>
          <a:noFill/>
        </p:spPr>
      </p:pic>
      <p:pic>
        <p:nvPicPr>
          <p:cNvPr id="39943" name="Picture 7" descr="IMG_08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933825"/>
            <a:ext cx="3528962" cy="2647186"/>
          </a:xfrm>
          <a:prstGeom prst="rect">
            <a:avLst/>
          </a:prstGeom>
          <a:noFill/>
        </p:spPr>
      </p:pic>
      <p:pic>
        <p:nvPicPr>
          <p:cNvPr id="39944" name="Picture 8" descr="IMG_5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87471"/>
            <a:ext cx="2952328" cy="221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1" descr="https://im2-tub-ru.yandex.net/i?id=59e4fd5b34898723a387f90e10aecb5c&amp;n=33&amp;h=215&amp;w=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460680" cy="2216977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259632" y="1628800"/>
            <a:ext cx="6699251" cy="73183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0"/>
                <a:gd name="adj2" fmla="val 0"/>
              </a:avLst>
            </a:prstTxWarp>
          </a:bodyPr>
          <a:lstStyle/>
          <a:p>
            <a:pPr algn="ctr" rtl="0"/>
            <a:r>
              <a:rPr lang="ru-RU" sz="1800" kern="10" spc="-1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ВЕСЕЛЫЕ ДОШКОЛЯТА!</a:t>
            </a:r>
            <a:endParaRPr lang="ru-RU" sz="1800" kern="10" spc="-1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55576" y="404664"/>
            <a:ext cx="7992888" cy="5349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1800" kern="10" spc="-1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МУНИЦИПАЛЬНОЕ БУДЖЕТНОЕ ДОШКОЛЬНОЕ ОБРАЗОВАТЕЛЬНО УЧРЕЖДЕНИЕ</a:t>
            </a:r>
          </a:p>
          <a:p>
            <a:pPr algn="ctr" rtl="0"/>
            <a:r>
              <a:rPr lang="ru-RU" sz="1800" kern="10" spc="-1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ДЕТСКИЙ САД № 15 </a:t>
            </a:r>
          </a:p>
          <a:p>
            <a:pPr algn="ctr" rtl="0"/>
            <a:r>
              <a:rPr lang="ru-RU" sz="1800" kern="10" spc="-1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г. ЯРЦЕВО СМОЛЕНСКОЙ ОБЛАСТИ</a:t>
            </a:r>
            <a:endParaRPr lang="ru-RU" sz="1800" kern="10" spc="-1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164288" y="548680"/>
            <a:ext cx="1701800" cy="1546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endParaRPr lang="ru-RU" sz="1800" kern="10" spc="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ВЫПУСК № 4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Сентябрь</a:t>
            </a:r>
            <a:endParaRPr lang="ru-RU" sz="18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5292080" y="2217738"/>
            <a:ext cx="3851920" cy="4307605"/>
          </a:xfrm>
          <a:prstGeom prst="verticalScroll">
            <a:avLst>
              <a:gd name="adj" fmla="val 12500"/>
            </a:avLst>
          </a:prstGeom>
          <a:solidFill>
            <a:srgbClr val="C2D69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Сегодня в выпуске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Советы логопеда: « Если ваш ребенок плохо говорит»  стр.1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Шпаргалки для родителей: «Как одевать ребенка осенью» стр. 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Шпаргалки для родителей: «Мы, грамотные пешеходы!» стр. 3 – 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Кроссворд «Мы всё знаем!» стр. 6-7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Праздник «День Воспитателя!» стр. 8-11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Новости в детском саду стр. 12-13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«Вместе учимся, играя» стр. 14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Поздравляла стр. 15-16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539551" y="1988840"/>
            <a:ext cx="4659511" cy="102106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С началом учебного года!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 Ура!</a:t>
            </a:r>
            <a:endParaRPr lang="ru-RU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3500000" algn="ctr" rotWithShape="0">
                  <a:srgbClr val="99000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5" descr="https://fs00.infourok.ru/images/doc/228/48419/1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4777348" cy="3575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ds02.infourok.ru/uploads/ex/0af0/000834c7-48c8b27c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424936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Знакомить детей с правилами дорожного движения, формировать у них навыки правильного поведения на дороге необходимо с самого раннего возраста, так как знания, полученные в детстве, наиболее прочные. Правила, усвоенные ребенком, впоследствии становятся нормой поведения, а их соблюдение - потребностью человека. Знакомя детей с правилами дорожного движения, культурой поведения на улице, следует помнить, что эта работа тесно связана с развитием ориентировки в пространстве и предполагает формирование таких качеств личности, как внимание, ответственность за свое поведение, уверенность в своих действиях. Вот почему с самого раннего возраста необходимо учить детей безопасному поведению на улицах, дорогах, в транспорте и правилам дорожного движения. В этом должны принимать участие и родители, и дошкольные учреждения, а в дальнейшем, конечно же, школа и другие образовательные учреждения.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517632" cy="61926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Педагогический процесс дошкольного учреждения, реализующего основную общеобразовательную программу дошкольного образования, выстраивается в соответствии с годовым планом учреждения. Для повышения педагогического мастерства воспитателей создаётся перспективный план работы для всех возрастных групп, определяются цели и задачи для каждого возраста, подбираются и систематизируются печатные и дидактические материалы и пособия для дошкольников; методическая литература для воспитателей, рекомендации для родителей. Проводятся педсоветы, диспуты, деловые игры, семинары-практикумы, где воспитатели получают рекомендации, материал для работы с родителями и детьми. На педсоветах обсуждаются вопросы совершенствования педагогического процесса, делается анализ дорожно-транспортного травматизма в, городе; обсуждается планирование работы по формированию у детей безопасного поведения, изучается передовой опыт организации работы с детьми по привитию им навыков культурного поведения на улице.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9"/>
            <a:ext cx="8075240" cy="3528391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В каждой группе согласно возрасту детей и требованиям программы имеются уголки безопасности дорожного движения, иллюстративный материал, а также рекомендации для родителей по профилактике дорожно-транспортного травматизма.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User\Desktop\пдд\IMG_6729.JPG"/>
          <p:cNvPicPr/>
          <p:nvPr/>
        </p:nvPicPr>
        <p:blipFill>
          <a:blip r:embed="rId2" cstate="print"/>
          <a:srcRect l="10488" t="1471" r="4213"/>
          <a:stretch>
            <a:fillRect/>
          </a:stretch>
        </p:blipFill>
        <p:spPr bwMode="auto">
          <a:xfrm rot="6473704">
            <a:off x="6178037" y="3957382"/>
            <a:ext cx="2580151" cy="222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s://ds03.infourok.ru/uploads/ex/0e19/00066330-b4b72e02/hello_html_m4f0627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2953521" cy="2088232"/>
          </a:xfrm>
          <a:prstGeom prst="rect">
            <a:avLst/>
          </a:prstGeom>
          <a:noFill/>
        </p:spPr>
      </p:pic>
      <p:pic>
        <p:nvPicPr>
          <p:cNvPr id="47110" name="Picture 6" descr="http://cdod-nk.3dn.ru/_ph/22/2/273434777.jpg"/>
          <p:cNvPicPr>
            <a:picLocks noChangeAspect="1" noChangeArrowheads="1"/>
          </p:cNvPicPr>
          <p:nvPr/>
        </p:nvPicPr>
        <p:blipFill>
          <a:blip r:embed="rId4" cstate="print"/>
          <a:srcRect l="3024" t="6048" r="4745" b="7265"/>
          <a:stretch>
            <a:fillRect/>
          </a:stretch>
        </p:blipFill>
        <p:spPr bwMode="auto">
          <a:xfrm>
            <a:off x="3059832" y="4077072"/>
            <a:ext cx="3168352" cy="2233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755576" y="548680"/>
            <a:ext cx="6840760" cy="25202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ru-RU" dirty="0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</a:rPr>
              <a:t>Интерактивные игры для детей дошкольного возраста</a:t>
            </a:r>
            <a:endParaRPr lang="ru-RU" dirty="0"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501008"/>
            <a:ext cx="4248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</a:rPr>
              <a:t>Автор игр: </a:t>
            </a:r>
          </a:p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</a:rPr>
              <a:t>Ильюшенкова Светлана Викторовна</a:t>
            </a:r>
          </a:p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</a:rPr>
              <a:t>Воспитатель МБДОУ детский сад №15 </a:t>
            </a:r>
          </a:p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</a:rPr>
              <a:t>г. Ярцево Смоленской области</a:t>
            </a:r>
            <a:endParaRPr lang="ru-RU" sz="2800" b="1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цвета у светофора?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https://magicdashes.files.wordpress.com/2011/10/trafficl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1547664" cy="2935225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043608" y="1484784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43608" y="2420888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43608" y="335699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27784" y="155679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Красный – стой!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627784" y="263691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Жёлтый – жди!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342900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А зелёный – проходи!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39752" y="4293096"/>
            <a:ext cx="936104" cy="8640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35696" y="5373216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491880" y="5445224"/>
            <a:ext cx="936104" cy="86409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995936" y="4365104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48064" y="5373216"/>
            <a:ext cx="936104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52120" y="4293096"/>
            <a:ext cx="936104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164288" y="5373216"/>
            <a:ext cx="93610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308304" y="4293096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827584" cy="76470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n----7sbbzn3afjs.xn--p1ai/63/090/29.jpg"/>
          <p:cNvPicPr>
            <a:picLocks noChangeAspect="1" noChangeArrowheads="1"/>
          </p:cNvPicPr>
          <p:nvPr/>
        </p:nvPicPr>
        <p:blipFill>
          <a:blip r:embed="rId3" cstate="print"/>
          <a:srcRect t="4993" r="-1069" b="6928"/>
          <a:stretch>
            <a:fillRect/>
          </a:stretch>
        </p:blipFill>
        <p:spPr bwMode="auto">
          <a:xfrm>
            <a:off x="0" y="0"/>
            <a:ext cx="9828584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404664"/>
            <a:ext cx="813690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Посмотри внимательно на картинку. Можно так делать, как мальчики и девочки, или нельзя. Как ты думаешь, в чём опасность их неправильного поведения? Проверь себя нажми на прямоугольники.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7824" y="3861048"/>
            <a:ext cx="1656184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Нельзя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2280" y="3861048"/>
            <a:ext cx="17281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Нельзя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9832" y="6237312"/>
            <a:ext cx="1656184" cy="6206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Нельзя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6237312"/>
            <a:ext cx="1584176" cy="6206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Можно</a:t>
            </a:r>
            <a:endParaRPr lang="ru-RU" dirty="0"/>
          </a:p>
        </p:txBody>
      </p:sp>
      <p:sp>
        <p:nvSpPr>
          <p:cNvPr id="16" name="картинка 1"/>
          <p:cNvSpPr/>
          <p:nvPr/>
        </p:nvSpPr>
        <p:spPr>
          <a:xfrm>
            <a:off x="2771800" y="371703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ртинка2"/>
          <p:cNvSpPr/>
          <p:nvPr/>
        </p:nvSpPr>
        <p:spPr>
          <a:xfrm>
            <a:off x="7020272" y="3717032"/>
            <a:ext cx="18722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ртинка3"/>
          <p:cNvSpPr/>
          <p:nvPr/>
        </p:nvSpPr>
        <p:spPr>
          <a:xfrm>
            <a:off x="2915816" y="6093296"/>
            <a:ext cx="1872208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ртинка4"/>
          <p:cNvSpPr/>
          <p:nvPr/>
        </p:nvSpPr>
        <p:spPr>
          <a:xfrm>
            <a:off x="6300192" y="6093296"/>
            <a:ext cx="2160240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нашем детском саду педагоги собирают дидактический материал, изготавливают разнообразные развивающие игры, совместно с детьми изготавливают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картонная папка, в которой собран материал на определенную тему, которую мы хотим проработать. Учебный материал интересно оформлен в различного рода мини-книжечках, кармашках, окошечках, книжках-гармошках, коробках с подарками и т.п. Также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обязательно включает в себя различные творческие задания.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im0-tub-ru.yandex.net/i?id=458da709cb927ac7be6ba1ad7c28329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3672408" cy="2755954"/>
          </a:xfrm>
          <a:prstGeom prst="rect">
            <a:avLst/>
          </a:prstGeom>
          <a:noFill/>
        </p:spPr>
      </p:pic>
      <p:pic>
        <p:nvPicPr>
          <p:cNvPr id="5" name="Рисунок 4" descr="http://cdn4.imgbb.ru/user/136/1364331/201503/e72646a3e42dc7725de0c980f97a37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690293" cy="280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s://im0-tub-ru.yandex.net/i?id=458da709cb927ac7be6ba1ad7c28329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4605756" cy="3456384"/>
          </a:xfrm>
          <a:prstGeom prst="rect">
            <a:avLst/>
          </a:prstGeom>
          <a:noFill/>
        </p:spPr>
      </p:pic>
      <p:pic>
        <p:nvPicPr>
          <p:cNvPr id="9" name="Рисунок 8" descr="http://cdn4.imgbb.ru/user/136/1364331/201503/e72646a3e42dc7725de0c980f97a37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https://i.mycdn.me/image?id=838321737981&amp;t=0&amp;plc=WEB&amp;tkn=*rmTSSxa-V1qu1TQHzr7cK-dIdI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032448" cy="3029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600</Words>
  <Application>Microsoft Office PowerPoint</Application>
  <PresentationFormat>Экран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Организационная работа по ознакомлению дошкольников с ПДД в МБДОУ детского сада №15</vt:lpstr>
      <vt:lpstr>Слайд 2</vt:lpstr>
      <vt:lpstr>Слайд 3</vt:lpstr>
      <vt:lpstr>Слайд 4</vt:lpstr>
      <vt:lpstr>Слайд 5</vt:lpstr>
      <vt:lpstr>Слайд 6</vt:lpstr>
      <vt:lpstr>Слайд 7</vt:lpstr>
      <vt:lpstr>   В нашем детском саду педагоги собирают дидактический материал, изготавливают разнообразные развивающие игры, совместно с детьми изготавливают Лэпбуки.  Лэпбук – это картонная папка, в которой собран материал на определенную тему, которую мы хотим проработать. Учебный материал интересно оформлен в различного рода мини-книжечках, кармашках, окошечках, книжках-гармошках, коробках с подарками и т.п. Также Лэпбук обязательно включает в себя различные творческие задания.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Светлана</cp:lastModifiedBy>
  <cp:revision>56</cp:revision>
  <dcterms:created xsi:type="dcterms:W3CDTF">2015-08-17T11:43:21Z</dcterms:created>
  <dcterms:modified xsi:type="dcterms:W3CDTF">2018-01-17T13:22:19Z</dcterms:modified>
</cp:coreProperties>
</file>