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7" r:id="rId3"/>
    <p:sldId id="268" r:id="rId4"/>
    <p:sldId id="270" r:id="rId5"/>
    <p:sldId id="271" r:id="rId6"/>
    <p:sldId id="272" r:id="rId7"/>
    <p:sldId id="257" r:id="rId8"/>
    <p:sldId id="258" r:id="rId9"/>
    <p:sldId id="259" r:id="rId10"/>
    <p:sldId id="261" r:id="rId11"/>
    <p:sldId id="262" r:id="rId12"/>
    <p:sldId id="260" r:id="rId13"/>
    <p:sldId id="263" r:id="rId14"/>
    <p:sldId id="264" r:id="rId15"/>
    <p:sldId id="265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472196-7324-4CDE-9C02-CF5D55A939D7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F062CA-9D5E-459B-975B-D1D574E90D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472196-7324-4CDE-9C02-CF5D55A939D7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F062CA-9D5E-459B-975B-D1D574E90D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472196-7324-4CDE-9C02-CF5D55A939D7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F062CA-9D5E-459B-975B-D1D574E90D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472196-7324-4CDE-9C02-CF5D55A939D7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F062CA-9D5E-459B-975B-D1D574E90D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472196-7324-4CDE-9C02-CF5D55A939D7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F062CA-9D5E-459B-975B-D1D574E90D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472196-7324-4CDE-9C02-CF5D55A939D7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F062CA-9D5E-459B-975B-D1D574E90D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472196-7324-4CDE-9C02-CF5D55A939D7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F062CA-9D5E-459B-975B-D1D574E90D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472196-7324-4CDE-9C02-CF5D55A939D7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F062CA-9D5E-459B-975B-D1D574E90D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472196-7324-4CDE-9C02-CF5D55A939D7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F062CA-9D5E-459B-975B-D1D574E90D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472196-7324-4CDE-9C02-CF5D55A939D7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F062CA-9D5E-459B-975B-D1D574E90D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472196-7324-4CDE-9C02-CF5D55A939D7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F062CA-9D5E-459B-975B-D1D574E90D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5472196-7324-4CDE-9C02-CF5D55A939D7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CF062CA-9D5E-459B-975B-D1D574E90D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428604"/>
            <a:ext cx="8215370" cy="1928826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Нетрадиционная техника аппликации «Квиллинг»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786322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ru-RU" sz="28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Презентацию подготовила:</a:t>
            </a:r>
          </a:p>
          <a:p>
            <a:r>
              <a:rPr lang="ru-RU" sz="28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ИЛЬЮШЕНКОВА СВЕТЛАНА ВИКТОРОВНА</a:t>
            </a:r>
          </a:p>
          <a:p>
            <a:r>
              <a:rPr lang="ru-RU" sz="28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воспитатель МБДОУ детский сад №15 </a:t>
            </a:r>
            <a:r>
              <a:rPr lang="ru-RU" sz="2800" b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город </a:t>
            </a:r>
            <a:r>
              <a:rPr lang="ru-RU" sz="2800" b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Ярцева </a:t>
            </a:r>
            <a:r>
              <a:rPr lang="ru-RU" sz="28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Смоленской обл</a:t>
            </a:r>
            <a:r>
              <a:rPr lang="ru-RU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</a:p>
          <a:p>
            <a:pPr algn="r"/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C:\Users\Zver\Downloads\Quilling_fish_by_iron_maiden_art-e13270990466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84984">
            <a:off x="5925958" y="2386387"/>
            <a:ext cx="3015708" cy="2500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“Барашек”</a:t>
            </a:r>
            <a:endParaRPr lang="ru-RU" dirty="0"/>
          </a:p>
        </p:txBody>
      </p:sp>
      <p:pic>
        <p:nvPicPr>
          <p:cNvPr id="4" name="Содержимое 3" descr="img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1679588"/>
            <a:ext cx="6000792" cy="46206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42852"/>
            <a:ext cx="7498080" cy="1274786"/>
          </a:xfrm>
        </p:spPr>
        <p:txBody>
          <a:bodyPr/>
          <a:lstStyle/>
          <a:p>
            <a:pPr algn="ctr"/>
            <a:r>
              <a:rPr lang="ru-RU" dirty="0" smtClean="0"/>
              <a:t>“Рябина”</a:t>
            </a:r>
            <a:endParaRPr lang="ru-RU" dirty="0"/>
          </a:p>
        </p:txBody>
      </p:sp>
      <p:pic>
        <p:nvPicPr>
          <p:cNvPr id="4" name="Содержимое 3" descr="img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86116" y="1428736"/>
            <a:ext cx="3892704" cy="50605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“Гриб мухомор”</a:t>
            </a:r>
            <a:endParaRPr lang="ru-RU" dirty="0"/>
          </a:p>
        </p:txBody>
      </p:sp>
      <p:pic>
        <p:nvPicPr>
          <p:cNvPr id="4" name="Содержимое 3" descr="img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86182" y="1714488"/>
            <a:ext cx="2721742" cy="49112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“Мимоза”</a:t>
            </a:r>
            <a:endParaRPr lang="ru-RU" dirty="0"/>
          </a:p>
        </p:txBody>
      </p:sp>
      <p:pic>
        <p:nvPicPr>
          <p:cNvPr id="4" name="Содержимое 3" descr="img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14678" y="1309244"/>
            <a:ext cx="3929090" cy="50921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Тема занятий: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“Дождик”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img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00430" y="1571612"/>
            <a:ext cx="3535514" cy="49285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“Васильки”</a:t>
            </a:r>
            <a:endParaRPr lang="ru-RU" dirty="0"/>
          </a:p>
        </p:txBody>
      </p:sp>
      <p:pic>
        <p:nvPicPr>
          <p:cNvPr id="4" name="Содержимое 3" descr="img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8926" y="1571612"/>
            <a:ext cx="4232295" cy="46047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“Аквариум с рыбками”</a:t>
            </a:r>
            <a:endParaRPr lang="ru-RU" dirty="0"/>
          </a:p>
        </p:txBody>
      </p:sp>
      <p:pic>
        <p:nvPicPr>
          <p:cNvPr id="4" name="Содержимое 3" descr="img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6" y="1606365"/>
            <a:ext cx="5786478" cy="46060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79704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Квиллинг</a:t>
            </a:r>
            <a:r>
              <a:rPr lang="ru-RU" dirty="0" smtClean="0"/>
              <a:t> - это искусство изготовления аппликаций из скрученных в спиральки длинных и узких полосок бумаги.</a:t>
            </a:r>
            <a:endParaRPr lang="ru-RU" dirty="0"/>
          </a:p>
        </p:txBody>
      </p:sp>
      <p:pic>
        <p:nvPicPr>
          <p:cNvPr id="4" name="Содержимое 3" descr="1283522407_ebc7e90938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2643182"/>
            <a:ext cx="3467697" cy="3897076"/>
          </a:xfrm>
        </p:spPr>
      </p:pic>
      <p:pic>
        <p:nvPicPr>
          <p:cNvPr id="2050" name="Picture 2" descr="C:\Users\Zver\Downloads\835cf86620a2e2297081997b0480ae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500306"/>
            <a:ext cx="3429024" cy="4185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7933588" cy="1417638"/>
          </a:xfrm>
        </p:spPr>
        <p:txBody>
          <a:bodyPr/>
          <a:lstStyle/>
          <a:p>
            <a:r>
              <a:rPr lang="ru-RU" dirty="0" smtClean="0"/>
              <a:t>Немного истории…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357298"/>
            <a:ext cx="7719274" cy="489110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Искусство бумагокручения возникло в конце 14 — начале 15 веков в средиземноморской Европе. Считается, что квиллинг придумали монахи. Обрезая позолоченные края книг, они накручивали их на кончики птичьих перьев, что создавало имитацию золотой миниатюры (особенно часто использовалось в бедных церквях). В России данное искусство стало популярным только в конце 20 века, так же квиллинг имеет большую популярность в Германии и Англии.</a:t>
            </a:r>
          </a:p>
          <a:p>
            <a:endParaRPr lang="ru-RU" dirty="0"/>
          </a:p>
        </p:txBody>
      </p:sp>
      <p:pic>
        <p:nvPicPr>
          <p:cNvPr id="3074" name="Picture 2" descr="C:\Users\Zver\Downloads\Lr5HVVjofk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214290"/>
            <a:ext cx="1608928" cy="1071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417638"/>
          </a:xfrm>
        </p:spPr>
        <p:txBody>
          <a:bodyPr/>
          <a:lstStyle/>
          <a:p>
            <a:r>
              <a:rPr lang="ru-RU" dirty="0" smtClean="0"/>
              <a:t>Что понадобится для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357298"/>
            <a:ext cx="7498080" cy="4891102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1. Бумажные полоски разной ширины</a:t>
            </a:r>
          </a:p>
          <a:p>
            <a:pPr>
              <a:buNone/>
            </a:pPr>
            <a:r>
              <a:rPr lang="ru-RU" sz="1800" dirty="0" smtClean="0"/>
              <a:t>Чаще всего используются ленты шириной 3, 4, 6 и 10 мм.</a:t>
            </a:r>
          </a:p>
          <a:p>
            <a:r>
              <a:rPr lang="ru-RU" sz="1800" b="1" dirty="0" smtClean="0"/>
              <a:t>2. Приспособление для закрутки лент</a:t>
            </a:r>
          </a:p>
          <a:p>
            <a:pPr>
              <a:buNone/>
            </a:pPr>
            <a:r>
              <a:rPr lang="ru-RU" sz="1800" dirty="0" smtClean="0"/>
              <a:t>С помощью этого инструмента вы будете закручивать бумажные спирали. При желании можно сделать простейший инструмент из круглой деревянной палочки длиной 10 см и гобеленовой иглы с большим ушком. Воткните острие иглы в торец палочки и "откусите" кусачками кончик ушка, чтобы осталась щель.</a:t>
            </a:r>
          </a:p>
          <a:p>
            <a:pPr>
              <a:buNone/>
            </a:pPr>
            <a:r>
              <a:rPr lang="ru-RU" sz="1800" dirty="0" smtClean="0"/>
              <a:t>Машинки для закручивания лент продаются также в магазинах товаров для рукоделия.</a:t>
            </a:r>
          </a:p>
          <a:p>
            <a:r>
              <a:rPr lang="ru-RU" sz="1800" b="1" dirty="0" smtClean="0"/>
              <a:t>3. Пинцет</a:t>
            </a:r>
          </a:p>
          <a:p>
            <a:pPr>
              <a:buNone/>
            </a:pPr>
            <a:r>
              <a:rPr lang="ru-RU" sz="1800" dirty="0" smtClean="0"/>
              <a:t>Приобретите пинцет в супермаркете или аптеке. Лучше, если у него будут плоские кончики. Пинцетом держат бумажную заготовку, когда наносят на нее клей и приклеивают ее к картону.</a:t>
            </a:r>
          </a:p>
          <a:p>
            <a:r>
              <a:rPr lang="ru-RU" sz="1800" b="1" dirty="0" smtClean="0"/>
              <a:t>4. Ножницы</a:t>
            </a:r>
          </a:p>
          <a:p>
            <a:pPr>
              <a:buNone/>
            </a:pPr>
            <a:r>
              <a:rPr lang="ru-RU" sz="1800" dirty="0" smtClean="0"/>
              <a:t>Удобнее всего работать маленькими ножницами с острыми кончиками. Они должны быть хорошо наточены.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357166"/>
            <a:ext cx="7719274" cy="6072230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5. Сантиметр и линейка</a:t>
            </a:r>
          </a:p>
          <a:p>
            <a:pPr>
              <a:buNone/>
            </a:pPr>
            <a:r>
              <a:rPr lang="ru-RU" dirty="0" smtClean="0"/>
              <a:t>Используются для измерения длины ленты.</a:t>
            </a:r>
          </a:p>
          <a:p>
            <a:r>
              <a:rPr lang="ru-RU" b="1" dirty="0" smtClean="0"/>
              <a:t>6. Зубочистки</a:t>
            </a:r>
          </a:p>
          <a:p>
            <a:pPr>
              <a:buNone/>
            </a:pPr>
            <a:r>
              <a:rPr lang="ru-RU" dirty="0" smtClean="0"/>
              <a:t>Используются для нанесения клея на заготовку.</a:t>
            </a:r>
          </a:p>
          <a:p>
            <a:r>
              <a:rPr lang="ru-RU" b="1" dirty="0" smtClean="0"/>
              <a:t>7. Белый клей ПВА</a:t>
            </a:r>
          </a:p>
          <a:p>
            <a:pPr>
              <a:buNone/>
            </a:pPr>
            <a:r>
              <a:rPr lang="ru-RU" dirty="0" smtClean="0"/>
              <a:t>Такой клей продается в магазинах товаров для рукоделия, в книжных магазинах и в киосках печати. Клей не должен оставлять пятен при высыхании. Наносите минимальное количество.</a:t>
            </a:r>
          </a:p>
          <a:p>
            <a:r>
              <a:rPr lang="ru-RU" b="1" dirty="0" smtClean="0"/>
              <a:t>8. Картон</a:t>
            </a:r>
          </a:p>
          <a:p>
            <a:pPr>
              <a:buNone/>
            </a:pPr>
            <a:r>
              <a:rPr lang="ru-RU" dirty="0" smtClean="0"/>
              <a:t>Белый и цветной однотонный картон продается в магазинах товаров для рукоделия труда и канцтоваров.</a:t>
            </a:r>
          </a:p>
          <a:p>
            <a:r>
              <a:rPr lang="ru-RU" b="1" dirty="0" smtClean="0"/>
              <a:t>9. Устройство для нарезания бахромы</a:t>
            </a:r>
          </a:p>
          <a:p>
            <a:pPr>
              <a:buNone/>
            </a:pPr>
            <a:r>
              <a:rPr lang="ru-RU" dirty="0" smtClean="0"/>
              <a:t>Во многих моделях есть детали с бахромой, нарезать которую намного проще с помощью специального приспособления. Резать ножницами множество одинаковых тонких полосок - крайне утомительное занятие! Попытайтесь найти такое устройство в магазине товаров для рукоделия.</a:t>
            </a:r>
          </a:p>
          <a:p>
            <a:r>
              <a:rPr lang="ru-RU" b="1" dirty="0" smtClean="0"/>
              <a:t>10. Трафарет для заготовок</a:t>
            </a:r>
          </a:p>
          <a:p>
            <a:pPr>
              <a:buNone/>
            </a:pPr>
            <a:r>
              <a:rPr lang="ru-RU" dirty="0" smtClean="0"/>
              <a:t>Трафарет с окружностями разного диаметра можно купить в канцелярском магазине.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сделать квиллинг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Отмерьте и оторвите или отрежьте бумажную ленту шириной 3 мм нужной длины. Один ее конец вставьте в щель и намотайте ленту улиткой. Чтобы спираль получилась тугой, приклейте конец ленты, не снимая ее с иглы.</a:t>
            </a:r>
          </a:p>
          <a:p>
            <a:pPr>
              <a:buNone/>
            </a:pPr>
            <a:r>
              <a:rPr lang="ru-RU" dirty="0" smtClean="0"/>
              <a:t>Если вы хотите, чтобы витки были свободными, снимите улитку с иглы, положите на стол и позвольте ей раскрутиться естественным образом, затем приклейте кончик. Свободную спираль можно сжать пальцами и придать ей нужную форму.</a:t>
            </a:r>
          </a:p>
          <a:p>
            <a:pPr>
              <a:buNone/>
            </a:pPr>
            <a:r>
              <a:rPr lang="ru-RU" dirty="0" smtClean="0"/>
              <a:t>Удерживая скрученную заготовку или лету пинцетом, с помощью зубочистки нанесите на нее клей и приклейте к листу картона.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Тема занятий:</a:t>
            </a:r>
            <a:br>
              <a:rPr lang="ru-RU" b="1" i="1" dirty="0" smtClean="0"/>
            </a:br>
            <a:r>
              <a:rPr lang="ru-RU" dirty="0" smtClean="0"/>
              <a:t>“Божья коровка”</a:t>
            </a:r>
            <a:endParaRPr lang="ru-RU" dirty="0"/>
          </a:p>
        </p:txBody>
      </p:sp>
      <p:pic>
        <p:nvPicPr>
          <p:cNvPr id="4" name="Содержимое 3" descr="img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8992" y="1643050"/>
            <a:ext cx="4000528" cy="49042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417638"/>
          </a:xfrm>
        </p:spPr>
        <p:txBody>
          <a:bodyPr/>
          <a:lstStyle/>
          <a:p>
            <a:pPr algn="ctr"/>
            <a:r>
              <a:rPr lang="ru-RU" dirty="0" smtClean="0"/>
              <a:t>“Яблонька”</a:t>
            </a:r>
            <a:endParaRPr lang="ru-RU" dirty="0"/>
          </a:p>
        </p:txBody>
      </p:sp>
      <p:pic>
        <p:nvPicPr>
          <p:cNvPr id="4" name="Содержимое 3" descr="img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868" y="1214422"/>
            <a:ext cx="3786214" cy="53945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“Гусеничка”</a:t>
            </a:r>
            <a:endParaRPr lang="ru-RU" dirty="0"/>
          </a:p>
        </p:txBody>
      </p:sp>
      <p:pic>
        <p:nvPicPr>
          <p:cNvPr id="4" name="Содержимое 3" descr="img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8860" y="2285992"/>
            <a:ext cx="5857916" cy="31984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46</TotalTime>
  <Words>445</Words>
  <Application>Microsoft Office PowerPoint</Application>
  <PresentationFormat>Экран (4:3)</PresentationFormat>
  <Paragraphs>44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Нетрадиционная техника аппликации «Квиллинг»</vt:lpstr>
      <vt:lpstr>Квиллинг - это искусство изготовления аппликаций из скрученных в спиральки длинных и узких полосок бумаги.</vt:lpstr>
      <vt:lpstr>Немного истории…</vt:lpstr>
      <vt:lpstr>Что понадобится для работы</vt:lpstr>
      <vt:lpstr>Слайд 5</vt:lpstr>
      <vt:lpstr>Как сделать квиллинг</vt:lpstr>
      <vt:lpstr>Тема занятий: “Божья коровка”</vt:lpstr>
      <vt:lpstr>“Яблонька”</vt:lpstr>
      <vt:lpstr>“Гусеничка”</vt:lpstr>
      <vt:lpstr>“Барашек”</vt:lpstr>
      <vt:lpstr>“Рябина”</vt:lpstr>
      <vt:lpstr>“Гриб мухомор”</vt:lpstr>
      <vt:lpstr>“Мимоза”</vt:lpstr>
      <vt:lpstr>Тема занятий: “Дождик” </vt:lpstr>
      <vt:lpstr>“Васильки”</vt:lpstr>
      <vt:lpstr>“Аквариум с рыбками”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Zverdvd.org</dc:creator>
  <cp:lastModifiedBy>Светлана</cp:lastModifiedBy>
  <cp:revision>10</cp:revision>
  <dcterms:created xsi:type="dcterms:W3CDTF">2016-04-06T14:38:24Z</dcterms:created>
  <dcterms:modified xsi:type="dcterms:W3CDTF">2018-01-17T13:20:41Z</dcterms:modified>
</cp:coreProperties>
</file>