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8" r:id="rId3"/>
    <p:sldId id="285" r:id="rId4"/>
    <p:sldId id="282" r:id="rId5"/>
    <p:sldId id="283" r:id="rId6"/>
    <p:sldId id="281" r:id="rId7"/>
    <p:sldId id="279" r:id="rId8"/>
    <p:sldId id="280" r:id="rId9"/>
    <p:sldId id="258" r:id="rId10"/>
    <p:sldId id="265" r:id="rId11"/>
    <p:sldId id="267" r:id="rId12"/>
    <p:sldId id="269" r:id="rId13"/>
    <p:sldId id="287" r:id="rId14"/>
    <p:sldId id="257" r:id="rId15"/>
    <p:sldId id="262" r:id="rId16"/>
    <p:sldId id="263" r:id="rId17"/>
    <p:sldId id="264" r:id="rId18"/>
    <p:sldId id="272" r:id="rId19"/>
    <p:sldId id="275" r:id="rId20"/>
    <p:sldId id="292" r:id="rId21"/>
    <p:sldId id="288" r:id="rId22"/>
    <p:sldId id="289" r:id="rId23"/>
    <p:sldId id="290" r:id="rId24"/>
    <p:sldId id="29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452C-5E0C-4189-96CB-F421EF7F2167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8DAD-3F38-4BFF-A431-9DC92A39A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r="1963" b="800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зготовлению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деревьев из природного и бросового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n--80aebk1aoh.xn--h1aafdsgx.xn--80aykt.xn--90ais/wp-content/uploads/2016/04/D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crosti.ru/patterns/00/0f/0d/5e5f4058da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220072" cy="695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celebnietravi.ru/images/osina-obiknovennaya_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РОЗД\ДЕРЕВО\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dinomir.ru/photo/original/malin_listv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33cec3a9fb843e76f53f4ae6a6949fb6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27823eae556171f97f39f60a8505b8d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5"/>
            <a:ext cx="9144000" cy="686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fotobel.by/images/priroda-belarusi/os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508104" cy="696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achnaya-zhizn.ru/images/dacha/marronnier2-1024x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9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r="1963" b="800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55679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умению создавать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бросового и природного материала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1404/32098037-264b-4d8a-a40c-d731365159bd/s800"/>
          <p:cNvPicPr>
            <a:picLocks noChangeAspect="1" noChangeArrowheads="1"/>
          </p:cNvPicPr>
          <p:nvPr/>
        </p:nvPicPr>
        <p:blipFill>
          <a:blip r:embed="rId2" cstate="print"/>
          <a:srcRect b="5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raeved.ngonb.ru/sites/default/files/0_64ce8_842fb95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hotoforum.ru/f/photo/000/705/705921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stihi.ru/pics/2014/10/06/1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985"/>
            <a:ext cx="9396536" cy="7113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litefon.ru/pic/201504/2560x1600/elitefon.ru-38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ekonomika/Organizatsija-prijomov/0013-013-Organizatsija-prijo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51344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Мастер-класс по изготовлению дерева из бисера Поделки, сделанные своими руками, являются лучшими подарками. Вот такое дерево можно сделать вместе с ребенком и поставить на подоконник или подарить друзьям, знакомым. Материал: бисер, медная проволока, вязальная проволока,... Деревья в живой природе и их всевозможные художественные воплощения - в центре внимания этого тематического раздела. Здесь Вы легко найдёте конспекты и сценарии познавательных занятий, прогулок и игр, полезные мастер-классы по созданию различных поделок, в том числе из природного материала - листьев и плодов. Берёза - русская красавица; легендарный дуб у лукоморья; новогодняя ёлочка; веточки вербы - вестники весны; магия чудесных осенних дубовых и кленовых листьев; алые ягоды рябины на фоне белого снега... Всё это неотъемлемая часть нашей жизни, всё это мы используем в своих занятиях с детьми. И, разумеется, чудо-пособие "Дерево - Времена года" - куда же без него! Среди огромного множества увлечений в последнее время популярное направление получило изготовление цветов и деревьев из бисера. </a:t>
            </a:r>
            <a:r>
              <a:rPr lang="ru-RU" smtClean="0"/>
              <a:t>Из маленьких блестящих бусин получаются оригинальные и практически "живые" деревья и цветы, способные не только украсить любой интерьер, но и стать...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DCIM1\168___08\IMG_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спорт группы\IMG_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C:\Users\User\YandexDisk\Фотокамера\2017-12-12 09-15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6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DCIM1\168___08\IMG_1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 descr="C:\Users\User\Desktop\театр 66\IMG_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574"/>
            <a:ext cx="8100392" cy="683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25978/596b9dfc-f0e4-4255-b98d-1c636f7b670f/s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229</Words>
  <Application>Microsoft Office PowerPoint</Application>
  <PresentationFormat>Экран (4:3)</PresentationFormat>
  <Paragraphs>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«ЛЕС»</dc:title>
  <dc:creator>Светлана</dc:creator>
  <cp:lastModifiedBy>Светлана</cp:lastModifiedBy>
  <cp:revision>28</cp:revision>
  <dcterms:created xsi:type="dcterms:W3CDTF">2018-02-18T08:53:12Z</dcterms:created>
  <dcterms:modified xsi:type="dcterms:W3CDTF">2018-02-22T11:02:28Z</dcterms:modified>
</cp:coreProperties>
</file>